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4" r:id="rId3"/>
    <p:sldId id="258" r:id="rId4"/>
    <p:sldId id="259" r:id="rId5"/>
    <p:sldId id="273" r:id="rId6"/>
    <p:sldId id="265" r:id="rId7"/>
    <p:sldId id="266" r:id="rId8"/>
    <p:sldId id="267" r:id="rId9"/>
    <p:sldId id="268" r:id="rId10"/>
    <p:sldId id="269" r:id="rId11"/>
    <p:sldId id="274" r:id="rId12"/>
    <p:sldId id="270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11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DE53A-E562-4577-98E8-25EC33BCCCAE}" type="doc">
      <dgm:prSet loTypeId="urn:microsoft.com/office/officeart/2016/7/layout/VerticalDownArrowProcess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29FBC00-B85F-4F00-BC48-0EE6AA8E938F}">
      <dgm:prSet/>
      <dgm:spPr/>
      <dgm:t>
        <a:bodyPr/>
        <a:lstStyle/>
        <a:p>
          <a:r>
            <a:rPr lang="en-US"/>
            <a:t>Understand</a:t>
          </a:r>
        </a:p>
      </dgm:t>
    </dgm:pt>
    <dgm:pt modelId="{26C961FF-AB57-434A-A52A-D91A908CA9DA}" type="parTrans" cxnId="{DBC3F532-621E-4DAA-86D2-2D4BF64FDBF9}">
      <dgm:prSet/>
      <dgm:spPr/>
      <dgm:t>
        <a:bodyPr/>
        <a:lstStyle/>
        <a:p>
          <a:endParaRPr lang="en-US"/>
        </a:p>
      </dgm:t>
    </dgm:pt>
    <dgm:pt modelId="{707E3E84-664A-4D50-8204-7EE78040AFD2}" type="sibTrans" cxnId="{DBC3F532-621E-4DAA-86D2-2D4BF64FDBF9}">
      <dgm:prSet/>
      <dgm:spPr/>
      <dgm:t>
        <a:bodyPr/>
        <a:lstStyle/>
        <a:p>
          <a:endParaRPr lang="en-US"/>
        </a:p>
      </dgm:t>
    </dgm:pt>
    <dgm:pt modelId="{29E696BA-264D-4F6B-BA5E-8308BAF713C0}">
      <dgm:prSet/>
      <dgm:spPr/>
      <dgm:t>
        <a:bodyPr/>
        <a:lstStyle/>
        <a:p>
          <a:r>
            <a:rPr lang="en-US"/>
            <a:t>Understand the problem</a:t>
          </a:r>
        </a:p>
      </dgm:t>
    </dgm:pt>
    <dgm:pt modelId="{C50963DC-82AA-4C99-B47B-C6A4F43AED6D}" type="parTrans" cxnId="{920D7769-3046-4A80-94D8-BF794C1950A2}">
      <dgm:prSet/>
      <dgm:spPr/>
      <dgm:t>
        <a:bodyPr/>
        <a:lstStyle/>
        <a:p>
          <a:endParaRPr lang="en-US"/>
        </a:p>
      </dgm:t>
    </dgm:pt>
    <dgm:pt modelId="{999C191D-8D5C-497C-B950-B2C4CEE20ED5}" type="sibTrans" cxnId="{920D7769-3046-4A80-94D8-BF794C1950A2}">
      <dgm:prSet/>
      <dgm:spPr/>
      <dgm:t>
        <a:bodyPr/>
        <a:lstStyle/>
        <a:p>
          <a:endParaRPr lang="en-US"/>
        </a:p>
      </dgm:t>
    </dgm:pt>
    <dgm:pt modelId="{9D2284C0-117B-47B1-A24E-9FB553F8B0B9}">
      <dgm:prSet/>
      <dgm:spPr/>
      <dgm:t>
        <a:bodyPr/>
        <a:lstStyle/>
        <a:p>
          <a:r>
            <a:rPr lang="en-US"/>
            <a:t>What am I trying to find</a:t>
          </a:r>
        </a:p>
      </dgm:t>
    </dgm:pt>
    <dgm:pt modelId="{1CD3FFD6-BB2A-414E-8BCA-4A52B64605FA}" type="parTrans" cxnId="{6242623B-FB7F-45C5-9217-B6A281EAC947}">
      <dgm:prSet/>
      <dgm:spPr/>
      <dgm:t>
        <a:bodyPr/>
        <a:lstStyle/>
        <a:p>
          <a:endParaRPr lang="en-US"/>
        </a:p>
      </dgm:t>
    </dgm:pt>
    <dgm:pt modelId="{BB8ACD79-510A-46EE-983B-8E1CAB1185D0}" type="sibTrans" cxnId="{6242623B-FB7F-45C5-9217-B6A281EAC947}">
      <dgm:prSet/>
      <dgm:spPr/>
      <dgm:t>
        <a:bodyPr/>
        <a:lstStyle/>
        <a:p>
          <a:endParaRPr lang="en-US"/>
        </a:p>
      </dgm:t>
    </dgm:pt>
    <dgm:pt modelId="{EC1930BE-7A31-476E-91D6-A43595730DA4}">
      <dgm:prSet/>
      <dgm:spPr/>
      <dgm:t>
        <a:bodyPr/>
        <a:lstStyle/>
        <a:p>
          <a:r>
            <a:rPr lang="en-US"/>
            <a:t>What am I given </a:t>
          </a:r>
        </a:p>
      </dgm:t>
    </dgm:pt>
    <dgm:pt modelId="{5E060D49-0C98-4C87-AA1A-FE978DB8D560}" type="parTrans" cxnId="{376F2C8E-0902-46C1-A15A-C353C5F7D366}">
      <dgm:prSet/>
      <dgm:spPr/>
      <dgm:t>
        <a:bodyPr/>
        <a:lstStyle/>
        <a:p>
          <a:endParaRPr lang="en-US"/>
        </a:p>
      </dgm:t>
    </dgm:pt>
    <dgm:pt modelId="{660CC484-FD3C-4472-925C-F6A403EE7D43}" type="sibTrans" cxnId="{376F2C8E-0902-46C1-A15A-C353C5F7D366}">
      <dgm:prSet/>
      <dgm:spPr/>
      <dgm:t>
        <a:bodyPr/>
        <a:lstStyle/>
        <a:p>
          <a:endParaRPr lang="en-US"/>
        </a:p>
      </dgm:t>
    </dgm:pt>
    <dgm:pt modelId="{BA2C0041-3204-401F-A8F0-BE0F35AE2605}">
      <dgm:prSet/>
      <dgm:spPr/>
      <dgm:t>
        <a:bodyPr/>
        <a:lstStyle/>
        <a:p>
          <a:r>
            <a:rPr lang="en-US"/>
            <a:t>Create</a:t>
          </a:r>
        </a:p>
      </dgm:t>
    </dgm:pt>
    <dgm:pt modelId="{D40211A8-B970-478B-9E10-6748B05F9D32}" type="parTrans" cxnId="{79915906-677E-432E-B6EC-12D66EB5967E}">
      <dgm:prSet/>
      <dgm:spPr/>
      <dgm:t>
        <a:bodyPr/>
        <a:lstStyle/>
        <a:p>
          <a:endParaRPr lang="en-US"/>
        </a:p>
      </dgm:t>
    </dgm:pt>
    <dgm:pt modelId="{F3C542B0-EC31-4B93-9008-D4566395830E}" type="sibTrans" cxnId="{79915906-677E-432E-B6EC-12D66EB5967E}">
      <dgm:prSet/>
      <dgm:spPr/>
      <dgm:t>
        <a:bodyPr/>
        <a:lstStyle/>
        <a:p>
          <a:endParaRPr lang="en-US"/>
        </a:p>
      </dgm:t>
    </dgm:pt>
    <dgm:pt modelId="{2AFDBCD8-C64B-45EA-B5D4-97E4D274F86E}">
      <dgm:prSet/>
      <dgm:spPr/>
      <dgm:t>
        <a:bodyPr/>
        <a:lstStyle/>
        <a:p>
          <a:r>
            <a:rPr lang="en-US"/>
            <a:t>Create a plan</a:t>
          </a:r>
        </a:p>
      </dgm:t>
    </dgm:pt>
    <dgm:pt modelId="{AC31996A-B7F6-4CBF-835A-900E150E9490}" type="parTrans" cxnId="{F5F631DA-876C-4583-8A1F-81FB07CF9BFD}">
      <dgm:prSet/>
      <dgm:spPr/>
      <dgm:t>
        <a:bodyPr/>
        <a:lstStyle/>
        <a:p>
          <a:endParaRPr lang="en-US"/>
        </a:p>
      </dgm:t>
    </dgm:pt>
    <dgm:pt modelId="{C2CF360F-6692-4564-B366-183348E080BA}" type="sibTrans" cxnId="{F5F631DA-876C-4583-8A1F-81FB07CF9BFD}">
      <dgm:prSet/>
      <dgm:spPr/>
      <dgm:t>
        <a:bodyPr/>
        <a:lstStyle/>
        <a:p>
          <a:endParaRPr lang="en-US"/>
        </a:p>
      </dgm:t>
    </dgm:pt>
    <dgm:pt modelId="{73B4F8D0-6B00-47F0-8A03-5EED8BC6D0D8}">
      <dgm:prSet/>
      <dgm:spPr/>
      <dgm:t>
        <a:bodyPr/>
        <a:lstStyle/>
        <a:p>
          <a:r>
            <a:rPr lang="en-US"/>
            <a:t>What strategies will I use</a:t>
          </a:r>
        </a:p>
      </dgm:t>
    </dgm:pt>
    <dgm:pt modelId="{7B222E11-59B1-4AD8-985D-B6458DAE0E26}" type="parTrans" cxnId="{3F8B58C0-454F-4773-9F74-9804182ACA3D}">
      <dgm:prSet/>
      <dgm:spPr/>
      <dgm:t>
        <a:bodyPr/>
        <a:lstStyle/>
        <a:p>
          <a:endParaRPr lang="en-US"/>
        </a:p>
      </dgm:t>
    </dgm:pt>
    <dgm:pt modelId="{DFD4200E-E002-42A3-8006-83BB452F07D6}" type="sibTrans" cxnId="{3F8B58C0-454F-4773-9F74-9804182ACA3D}">
      <dgm:prSet/>
      <dgm:spPr/>
      <dgm:t>
        <a:bodyPr/>
        <a:lstStyle/>
        <a:p>
          <a:endParaRPr lang="en-US"/>
        </a:p>
      </dgm:t>
    </dgm:pt>
    <dgm:pt modelId="{25D29BB4-C476-4034-8639-8606017AC032}">
      <dgm:prSet/>
      <dgm:spPr/>
      <dgm:t>
        <a:bodyPr/>
        <a:lstStyle/>
        <a:p>
          <a:r>
            <a:rPr lang="en-US"/>
            <a:t>How to I find the answer</a:t>
          </a:r>
        </a:p>
      </dgm:t>
    </dgm:pt>
    <dgm:pt modelId="{40A4C2D5-C2F6-4F1E-A5AB-36C969032932}" type="parTrans" cxnId="{3768B0C1-7C6B-46EC-B9F1-E8402628F6B4}">
      <dgm:prSet/>
      <dgm:spPr/>
      <dgm:t>
        <a:bodyPr/>
        <a:lstStyle/>
        <a:p>
          <a:endParaRPr lang="en-US"/>
        </a:p>
      </dgm:t>
    </dgm:pt>
    <dgm:pt modelId="{F8EDE501-E033-440E-87DB-F077BFCC475C}" type="sibTrans" cxnId="{3768B0C1-7C6B-46EC-B9F1-E8402628F6B4}">
      <dgm:prSet/>
      <dgm:spPr/>
      <dgm:t>
        <a:bodyPr/>
        <a:lstStyle/>
        <a:p>
          <a:endParaRPr lang="en-US"/>
        </a:p>
      </dgm:t>
    </dgm:pt>
    <dgm:pt modelId="{AA371C16-09EB-4C44-AB3E-8B5A7C1346A8}">
      <dgm:prSet/>
      <dgm:spPr/>
      <dgm:t>
        <a:bodyPr/>
        <a:lstStyle/>
        <a:p>
          <a:r>
            <a:rPr lang="en-US" dirty="0"/>
            <a:t>Solve</a:t>
          </a:r>
        </a:p>
      </dgm:t>
    </dgm:pt>
    <dgm:pt modelId="{0251DC8B-D07F-43B0-8CDF-9014FC1C556C}" type="parTrans" cxnId="{1B711615-0EF0-4744-B7BE-08045A317161}">
      <dgm:prSet/>
      <dgm:spPr/>
      <dgm:t>
        <a:bodyPr/>
        <a:lstStyle/>
        <a:p>
          <a:endParaRPr lang="en-US"/>
        </a:p>
      </dgm:t>
    </dgm:pt>
    <dgm:pt modelId="{E01E655C-06AB-4423-830D-923DF769316C}" type="sibTrans" cxnId="{1B711615-0EF0-4744-B7BE-08045A317161}">
      <dgm:prSet/>
      <dgm:spPr/>
      <dgm:t>
        <a:bodyPr/>
        <a:lstStyle/>
        <a:p>
          <a:endParaRPr lang="en-US"/>
        </a:p>
      </dgm:t>
    </dgm:pt>
    <dgm:pt modelId="{60C6AFC5-29A4-4933-8A06-21D67A011290}">
      <dgm:prSet/>
      <dgm:spPr/>
      <dgm:t>
        <a:bodyPr/>
        <a:lstStyle/>
        <a:p>
          <a:r>
            <a:rPr lang="en-US"/>
            <a:t>Find the answer and CHECK!</a:t>
          </a:r>
        </a:p>
      </dgm:t>
    </dgm:pt>
    <dgm:pt modelId="{6D4E55C6-BAFB-424D-9B25-16A072C6A2BF}" type="parTrans" cxnId="{00C2219A-F15F-45F7-A937-41E4CFEF8DC1}">
      <dgm:prSet/>
      <dgm:spPr/>
      <dgm:t>
        <a:bodyPr/>
        <a:lstStyle/>
        <a:p>
          <a:endParaRPr lang="en-US"/>
        </a:p>
      </dgm:t>
    </dgm:pt>
    <dgm:pt modelId="{9F21974D-2AB7-4393-9985-06FD72103693}" type="sibTrans" cxnId="{00C2219A-F15F-45F7-A937-41E4CFEF8DC1}">
      <dgm:prSet/>
      <dgm:spPr/>
      <dgm:t>
        <a:bodyPr/>
        <a:lstStyle/>
        <a:p>
          <a:endParaRPr lang="en-US"/>
        </a:p>
      </dgm:t>
    </dgm:pt>
    <dgm:pt modelId="{4192B822-8532-41D1-96D5-C69952DFF7C5}">
      <dgm:prSet/>
      <dgm:spPr/>
      <dgm:t>
        <a:bodyPr/>
        <a:lstStyle/>
        <a:p>
          <a:r>
            <a:rPr lang="en-US"/>
            <a:t>Does the answer check</a:t>
          </a:r>
        </a:p>
      </dgm:t>
    </dgm:pt>
    <dgm:pt modelId="{95FFADAC-479D-41B3-96AE-C75A2E404E5B}" type="parTrans" cxnId="{80E5D8D2-5099-46D5-91A8-20436281E182}">
      <dgm:prSet/>
      <dgm:spPr/>
      <dgm:t>
        <a:bodyPr/>
        <a:lstStyle/>
        <a:p>
          <a:endParaRPr lang="en-US"/>
        </a:p>
      </dgm:t>
    </dgm:pt>
    <dgm:pt modelId="{0588EDA7-3C5F-421D-98E7-8B7CEB3FB408}" type="sibTrans" cxnId="{80E5D8D2-5099-46D5-91A8-20436281E182}">
      <dgm:prSet/>
      <dgm:spPr/>
      <dgm:t>
        <a:bodyPr/>
        <a:lstStyle/>
        <a:p>
          <a:endParaRPr lang="en-US"/>
        </a:p>
      </dgm:t>
    </dgm:pt>
    <dgm:pt modelId="{E572F370-4626-40F6-8FBC-A3E33DD01654}">
      <dgm:prSet/>
      <dgm:spPr/>
      <dgm:t>
        <a:bodyPr/>
        <a:lstStyle/>
        <a:p>
          <a:r>
            <a:rPr lang="en-US"/>
            <a:t>Have I stated the answer clearly</a:t>
          </a:r>
        </a:p>
      </dgm:t>
    </dgm:pt>
    <dgm:pt modelId="{91E2CF59-34E4-432D-A09B-09E99F5B42BF}" type="parTrans" cxnId="{49A36FA3-5B2C-4F10-A02C-D78B136F7E38}">
      <dgm:prSet/>
      <dgm:spPr/>
      <dgm:t>
        <a:bodyPr/>
        <a:lstStyle/>
        <a:p>
          <a:endParaRPr lang="en-US"/>
        </a:p>
      </dgm:t>
    </dgm:pt>
    <dgm:pt modelId="{4A6044FF-DBE5-406F-B026-398C099121A8}" type="sibTrans" cxnId="{49A36FA3-5B2C-4F10-A02C-D78B136F7E38}">
      <dgm:prSet/>
      <dgm:spPr/>
      <dgm:t>
        <a:bodyPr/>
        <a:lstStyle/>
        <a:p>
          <a:endParaRPr lang="en-US"/>
        </a:p>
      </dgm:t>
    </dgm:pt>
    <dgm:pt modelId="{1E73917B-18C5-4C53-A8CE-616C96ED0FFD}" type="pres">
      <dgm:prSet presAssocID="{150DE53A-E562-4577-98E8-25EC33BCCCAE}" presName="Name0" presStyleCnt="0">
        <dgm:presLayoutVars>
          <dgm:dir/>
          <dgm:animLvl val="lvl"/>
          <dgm:resizeHandles val="exact"/>
        </dgm:presLayoutVars>
      </dgm:prSet>
      <dgm:spPr/>
    </dgm:pt>
    <dgm:pt modelId="{BCA0324E-E142-475D-8B00-768E68C4BE3E}" type="pres">
      <dgm:prSet presAssocID="{AA371C16-09EB-4C44-AB3E-8B5A7C1346A8}" presName="boxAndChildren" presStyleCnt="0"/>
      <dgm:spPr/>
    </dgm:pt>
    <dgm:pt modelId="{4C3C0939-2502-4D72-8AD3-18B20C75E5B2}" type="pres">
      <dgm:prSet presAssocID="{AA371C16-09EB-4C44-AB3E-8B5A7C1346A8}" presName="parentTextBox" presStyleLbl="alignNode1" presStyleIdx="0" presStyleCnt="3"/>
      <dgm:spPr/>
    </dgm:pt>
    <dgm:pt modelId="{793E4AFD-7933-4C98-AABD-3C49BAF11173}" type="pres">
      <dgm:prSet presAssocID="{AA371C16-09EB-4C44-AB3E-8B5A7C1346A8}" presName="descendantBox" presStyleLbl="bgAccFollowNode1" presStyleIdx="0" presStyleCnt="3"/>
      <dgm:spPr/>
    </dgm:pt>
    <dgm:pt modelId="{051EE5CC-B58D-4152-964E-6253B053F06C}" type="pres">
      <dgm:prSet presAssocID="{F3C542B0-EC31-4B93-9008-D4566395830E}" presName="sp" presStyleCnt="0"/>
      <dgm:spPr/>
    </dgm:pt>
    <dgm:pt modelId="{52E22C2E-F6B0-41D7-BA2D-A15C6A2180A5}" type="pres">
      <dgm:prSet presAssocID="{BA2C0041-3204-401F-A8F0-BE0F35AE2605}" presName="arrowAndChildren" presStyleCnt="0"/>
      <dgm:spPr/>
    </dgm:pt>
    <dgm:pt modelId="{FCDD2519-A443-4389-A719-72626E583710}" type="pres">
      <dgm:prSet presAssocID="{BA2C0041-3204-401F-A8F0-BE0F35AE2605}" presName="parentTextArrow" presStyleLbl="node1" presStyleIdx="0" presStyleCnt="0"/>
      <dgm:spPr/>
    </dgm:pt>
    <dgm:pt modelId="{B1588FEC-3EB5-48E7-8D85-F9F031C8F46A}" type="pres">
      <dgm:prSet presAssocID="{BA2C0041-3204-401F-A8F0-BE0F35AE2605}" presName="arrow" presStyleLbl="alignNode1" presStyleIdx="1" presStyleCnt="3"/>
      <dgm:spPr/>
    </dgm:pt>
    <dgm:pt modelId="{C6EA93E4-1444-4F80-8FDC-0564B043CD64}" type="pres">
      <dgm:prSet presAssocID="{BA2C0041-3204-401F-A8F0-BE0F35AE2605}" presName="descendantArrow" presStyleLbl="bgAccFollowNode1" presStyleIdx="1" presStyleCnt="3"/>
      <dgm:spPr/>
    </dgm:pt>
    <dgm:pt modelId="{6CA4B7C7-25C8-4F6B-A0B3-1E74D1FE5604}" type="pres">
      <dgm:prSet presAssocID="{707E3E84-664A-4D50-8204-7EE78040AFD2}" presName="sp" presStyleCnt="0"/>
      <dgm:spPr/>
    </dgm:pt>
    <dgm:pt modelId="{3369B773-18CA-45CF-B9B0-F2B02BA030BC}" type="pres">
      <dgm:prSet presAssocID="{729FBC00-B85F-4F00-BC48-0EE6AA8E938F}" presName="arrowAndChildren" presStyleCnt="0"/>
      <dgm:spPr/>
    </dgm:pt>
    <dgm:pt modelId="{98869F00-4E7C-4282-9C48-2C549293A805}" type="pres">
      <dgm:prSet presAssocID="{729FBC00-B85F-4F00-BC48-0EE6AA8E938F}" presName="parentTextArrow" presStyleLbl="node1" presStyleIdx="0" presStyleCnt="0"/>
      <dgm:spPr/>
    </dgm:pt>
    <dgm:pt modelId="{94290B0C-5462-4F3B-85C3-E95974A8A2CB}" type="pres">
      <dgm:prSet presAssocID="{729FBC00-B85F-4F00-BC48-0EE6AA8E938F}" presName="arrow" presStyleLbl="alignNode1" presStyleIdx="2" presStyleCnt="3"/>
      <dgm:spPr/>
    </dgm:pt>
    <dgm:pt modelId="{4A4EC3AF-C16B-4D31-94C7-41EE92341D83}" type="pres">
      <dgm:prSet presAssocID="{729FBC00-B85F-4F00-BC48-0EE6AA8E938F}" presName="descendantArrow" presStyleLbl="bgAccFollowNode1" presStyleIdx="2" presStyleCnt="3"/>
      <dgm:spPr/>
    </dgm:pt>
  </dgm:ptLst>
  <dgm:cxnLst>
    <dgm:cxn modelId="{79915906-677E-432E-B6EC-12D66EB5967E}" srcId="{150DE53A-E562-4577-98E8-25EC33BCCCAE}" destId="{BA2C0041-3204-401F-A8F0-BE0F35AE2605}" srcOrd="1" destOrd="0" parTransId="{D40211A8-B970-478B-9E10-6748B05F9D32}" sibTransId="{F3C542B0-EC31-4B93-9008-D4566395830E}"/>
    <dgm:cxn modelId="{A00AD10E-7AFD-4702-B9DC-5CAB1670E4AE}" type="presOf" srcId="{2AFDBCD8-C64B-45EA-B5D4-97E4D274F86E}" destId="{C6EA93E4-1444-4F80-8FDC-0564B043CD64}" srcOrd="0" destOrd="0" presId="urn:microsoft.com/office/officeart/2016/7/layout/VerticalDownArrowProcess"/>
    <dgm:cxn modelId="{51700915-8954-4129-A911-00442932B7F0}" type="presOf" srcId="{EC1930BE-7A31-476E-91D6-A43595730DA4}" destId="{4A4EC3AF-C16B-4D31-94C7-41EE92341D83}" srcOrd="0" destOrd="2" presId="urn:microsoft.com/office/officeart/2016/7/layout/VerticalDownArrowProcess"/>
    <dgm:cxn modelId="{1B711615-0EF0-4744-B7BE-08045A317161}" srcId="{150DE53A-E562-4577-98E8-25EC33BCCCAE}" destId="{AA371C16-09EB-4C44-AB3E-8B5A7C1346A8}" srcOrd="2" destOrd="0" parTransId="{0251DC8B-D07F-43B0-8CDF-9014FC1C556C}" sibTransId="{E01E655C-06AB-4423-830D-923DF769316C}"/>
    <dgm:cxn modelId="{16E6C429-7EEF-4DBB-802A-145C799137E3}" type="presOf" srcId="{4192B822-8532-41D1-96D5-C69952DFF7C5}" destId="{793E4AFD-7933-4C98-AABD-3C49BAF11173}" srcOrd="0" destOrd="1" presId="urn:microsoft.com/office/officeart/2016/7/layout/VerticalDownArrowProcess"/>
    <dgm:cxn modelId="{9FA2F132-9670-4EAE-8B51-3C63FC386E3B}" type="presOf" srcId="{150DE53A-E562-4577-98E8-25EC33BCCCAE}" destId="{1E73917B-18C5-4C53-A8CE-616C96ED0FFD}" srcOrd="0" destOrd="0" presId="urn:microsoft.com/office/officeart/2016/7/layout/VerticalDownArrowProcess"/>
    <dgm:cxn modelId="{DBC3F532-621E-4DAA-86D2-2D4BF64FDBF9}" srcId="{150DE53A-E562-4577-98E8-25EC33BCCCAE}" destId="{729FBC00-B85F-4F00-BC48-0EE6AA8E938F}" srcOrd="0" destOrd="0" parTransId="{26C961FF-AB57-434A-A52A-D91A908CA9DA}" sibTransId="{707E3E84-664A-4D50-8204-7EE78040AFD2}"/>
    <dgm:cxn modelId="{A2960F38-D6F4-4DC5-AE2F-9363940E1159}" type="presOf" srcId="{729FBC00-B85F-4F00-BC48-0EE6AA8E938F}" destId="{98869F00-4E7C-4282-9C48-2C549293A805}" srcOrd="0" destOrd="0" presId="urn:microsoft.com/office/officeart/2016/7/layout/VerticalDownArrowProcess"/>
    <dgm:cxn modelId="{6242623B-FB7F-45C5-9217-B6A281EAC947}" srcId="{29E696BA-264D-4F6B-BA5E-8308BAF713C0}" destId="{9D2284C0-117B-47B1-A24E-9FB553F8B0B9}" srcOrd="0" destOrd="0" parTransId="{1CD3FFD6-BB2A-414E-8BCA-4A52B64605FA}" sibTransId="{BB8ACD79-510A-46EE-983B-8E1CAB1185D0}"/>
    <dgm:cxn modelId="{C6AA5E40-3EA6-4632-B011-5A0B1BF417DE}" type="presOf" srcId="{25D29BB4-C476-4034-8639-8606017AC032}" destId="{C6EA93E4-1444-4F80-8FDC-0564B043CD64}" srcOrd="0" destOrd="2" presId="urn:microsoft.com/office/officeart/2016/7/layout/VerticalDownArrowProcess"/>
    <dgm:cxn modelId="{D1842263-3D5A-4428-BADD-E031BD33C1A8}" type="presOf" srcId="{BA2C0041-3204-401F-A8F0-BE0F35AE2605}" destId="{FCDD2519-A443-4389-A719-72626E583710}" srcOrd="0" destOrd="0" presId="urn:microsoft.com/office/officeart/2016/7/layout/VerticalDownArrowProcess"/>
    <dgm:cxn modelId="{71F2F747-A112-45A8-88A1-4B9A90F75851}" type="presOf" srcId="{729FBC00-B85F-4F00-BC48-0EE6AA8E938F}" destId="{94290B0C-5462-4F3B-85C3-E95974A8A2CB}" srcOrd="1" destOrd="0" presId="urn:microsoft.com/office/officeart/2016/7/layout/VerticalDownArrowProcess"/>
    <dgm:cxn modelId="{920D7769-3046-4A80-94D8-BF794C1950A2}" srcId="{729FBC00-B85F-4F00-BC48-0EE6AA8E938F}" destId="{29E696BA-264D-4F6B-BA5E-8308BAF713C0}" srcOrd="0" destOrd="0" parTransId="{C50963DC-82AA-4C99-B47B-C6A4F43AED6D}" sibTransId="{999C191D-8D5C-497C-B950-B2C4CEE20ED5}"/>
    <dgm:cxn modelId="{2644F453-C498-4499-A11F-35594CE732B1}" type="presOf" srcId="{E572F370-4626-40F6-8FBC-A3E33DD01654}" destId="{793E4AFD-7933-4C98-AABD-3C49BAF11173}" srcOrd="0" destOrd="2" presId="urn:microsoft.com/office/officeart/2016/7/layout/VerticalDownArrowProcess"/>
    <dgm:cxn modelId="{376F2C8E-0902-46C1-A15A-C353C5F7D366}" srcId="{29E696BA-264D-4F6B-BA5E-8308BAF713C0}" destId="{EC1930BE-7A31-476E-91D6-A43595730DA4}" srcOrd="1" destOrd="0" parTransId="{5E060D49-0C98-4C87-AA1A-FE978DB8D560}" sibTransId="{660CC484-FD3C-4472-925C-F6A403EE7D43}"/>
    <dgm:cxn modelId="{E7AB868E-16CD-4ED5-AD9A-4C70D541FAE0}" type="presOf" srcId="{73B4F8D0-6B00-47F0-8A03-5EED8BC6D0D8}" destId="{C6EA93E4-1444-4F80-8FDC-0564B043CD64}" srcOrd="0" destOrd="1" presId="urn:microsoft.com/office/officeart/2016/7/layout/VerticalDownArrowProcess"/>
    <dgm:cxn modelId="{51FE828F-730F-4BEB-BF2D-5426D78CFF17}" type="presOf" srcId="{60C6AFC5-29A4-4933-8A06-21D67A011290}" destId="{793E4AFD-7933-4C98-AABD-3C49BAF11173}" srcOrd="0" destOrd="0" presId="urn:microsoft.com/office/officeart/2016/7/layout/VerticalDownArrowProcess"/>
    <dgm:cxn modelId="{00C2219A-F15F-45F7-A937-41E4CFEF8DC1}" srcId="{AA371C16-09EB-4C44-AB3E-8B5A7C1346A8}" destId="{60C6AFC5-29A4-4933-8A06-21D67A011290}" srcOrd="0" destOrd="0" parTransId="{6D4E55C6-BAFB-424D-9B25-16A072C6A2BF}" sibTransId="{9F21974D-2AB7-4393-9985-06FD72103693}"/>
    <dgm:cxn modelId="{49A36FA3-5B2C-4F10-A02C-D78B136F7E38}" srcId="{60C6AFC5-29A4-4933-8A06-21D67A011290}" destId="{E572F370-4626-40F6-8FBC-A3E33DD01654}" srcOrd="1" destOrd="0" parTransId="{91E2CF59-34E4-432D-A09B-09E99F5B42BF}" sibTransId="{4A6044FF-DBE5-406F-B026-398C099121A8}"/>
    <dgm:cxn modelId="{F556CFB6-80EF-4053-85FA-C26B25BB4881}" type="presOf" srcId="{AA371C16-09EB-4C44-AB3E-8B5A7C1346A8}" destId="{4C3C0939-2502-4D72-8AD3-18B20C75E5B2}" srcOrd="0" destOrd="0" presId="urn:microsoft.com/office/officeart/2016/7/layout/VerticalDownArrowProcess"/>
    <dgm:cxn modelId="{66C3C4BE-0FA4-430B-AF1B-8593FCC07570}" type="presOf" srcId="{BA2C0041-3204-401F-A8F0-BE0F35AE2605}" destId="{B1588FEC-3EB5-48E7-8D85-F9F031C8F46A}" srcOrd="1" destOrd="0" presId="urn:microsoft.com/office/officeart/2016/7/layout/VerticalDownArrowProcess"/>
    <dgm:cxn modelId="{3F8B58C0-454F-4773-9F74-9804182ACA3D}" srcId="{2AFDBCD8-C64B-45EA-B5D4-97E4D274F86E}" destId="{73B4F8D0-6B00-47F0-8A03-5EED8BC6D0D8}" srcOrd="0" destOrd="0" parTransId="{7B222E11-59B1-4AD8-985D-B6458DAE0E26}" sibTransId="{DFD4200E-E002-42A3-8006-83BB452F07D6}"/>
    <dgm:cxn modelId="{3768B0C1-7C6B-46EC-B9F1-E8402628F6B4}" srcId="{2AFDBCD8-C64B-45EA-B5D4-97E4D274F86E}" destId="{25D29BB4-C476-4034-8639-8606017AC032}" srcOrd="1" destOrd="0" parTransId="{40A4C2D5-C2F6-4F1E-A5AB-36C969032932}" sibTransId="{F8EDE501-E033-440E-87DB-F077BFCC475C}"/>
    <dgm:cxn modelId="{CF914CC2-131C-4156-AF64-347B10D41980}" type="presOf" srcId="{29E696BA-264D-4F6B-BA5E-8308BAF713C0}" destId="{4A4EC3AF-C16B-4D31-94C7-41EE92341D83}" srcOrd="0" destOrd="0" presId="urn:microsoft.com/office/officeart/2016/7/layout/VerticalDownArrowProcess"/>
    <dgm:cxn modelId="{80E5D8D2-5099-46D5-91A8-20436281E182}" srcId="{60C6AFC5-29A4-4933-8A06-21D67A011290}" destId="{4192B822-8532-41D1-96D5-C69952DFF7C5}" srcOrd="0" destOrd="0" parTransId="{95FFADAC-479D-41B3-96AE-C75A2E404E5B}" sibTransId="{0588EDA7-3C5F-421D-98E7-8B7CEB3FB408}"/>
    <dgm:cxn modelId="{F5F631DA-876C-4583-8A1F-81FB07CF9BFD}" srcId="{BA2C0041-3204-401F-A8F0-BE0F35AE2605}" destId="{2AFDBCD8-C64B-45EA-B5D4-97E4D274F86E}" srcOrd="0" destOrd="0" parTransId="{AC31996A-B7F6-4CBF-835A-900E150E9490}" sibTransId="{C2CF360F-6692-4564-B366-183348E080BA}"/>
    <dgm:cxn modelId="{2223C8FA-25BB-47DB-87A6-69006C09CF6A}" type="presOf" srcId="{9D2284C0-117B-47B1-A24E-9FB553F8B0B9}" destId="{4A4EC3AF-C16B-4D31-94C7-41EE92341D83}" srcOrd="0" destOrd="1" presId="urn:microsoft.com/office/officeart/2016/7/layout/VerticalDownArrowProcess"/>
    <dgm:cxn modelId="{3079A2C1-2E28-4864-8520-E159A7C3259E}" type="presParOf" srcId="{1E73917B-18C5-4C53-A8CE-616C96ED0FFD}" destId="{BCA0324E-E142-475D-8B00-768E68C4BE3E}" srcOrd="0" destOrd="0" presId="urn:microsoft.com/office/officeart/2016/7/layout/VerticalDownArrowProcess"/>
    <dgm:cxn modelId="{C27C1DD9-23F9-48D8-B155-B72110C8DEC6}" type="presParOf" srcId="{BCA0324E-E142-475D-8B00-768E68C4BE3E}" destId="{4C3C0939-2502-4D72-8AD3-18B20C75E5B2}" srcOrd="0" destOrd="0" presId="urn:microsoft.com/office/officeart/2016/7/layout/VerticalDownArrowProcess"/>
    <dgm:cxn modelId="{85C31C7A-A367-41D6-9D37-054BEA6441BA}" type="presParOf" srcId="{BCA0324E-E142-475D-8B00-768E68C4BE3E}" destId="{793E4AFD-7933-4C98-AABD-3C49BAF11173}" srcOrd="1" destOrd="0" presId="urn:microsoft.com/office/officeart/2016/7/layout/VerticalDownArrowProcess"/>
    <dgm:cxn modelId="{385FAA80-365C-43A2-9A0B-9556E528000D}" type="presParOf" srcId="{1E73917B-18C5-4C53-A8CE-616C96ED0FFD}" destId="{051EE5CC-B58D-4152-964E-6253B053F06C}" srcOrd="1" destOrd="0" presId="urn:microsoft.com/office/officeart/2016/7/layout/VerticalDownArrowProcess"/>
    <dgm:cxn modelId="{7FF49434-D1EE-4A6B-9AF8-AF79D60A93F5}" type="presParOf" srcId="{1E73917B-18C5-4C53-A8CE-616C96ED0FFD}" destId="{52E22C2E-F6B0-41D7-BA2D-A15C6A2180A5}" srcOrd="2" destOrd="0" presId="urn:microsoft.com/office/officeart/2016/7/layout/VerticalDownArrowProcess"/>
    <dgm:cxn modelId="{58D8BF4E-8880-4FEE-828C-F8FC5EDF6BD2}" type="presParOf" srcId="{52E22C2E-F6B0-41D7-BA2D-A15C6A2180A5}" destId="{FCDD2519-A443-4389-A719-72626E583710}" srcOrd="0" destOrd="0" presId="urn:microsoft.com/office/officeart/2016/7/layout/VerticalDownArrowProcess"/>
    <dgm:cxn modelId="{5D04CF5E-751A-4AF3-890F-7172C5EEC547}" type="presParOf" srcId="{52E22C2E-F6B0-41D7-BA2D-A15C6A2180A5}" destId="{B1588FEC-3EB5-48E7-8D85-F9F031C8F46A}" srcOrd="1" destOrd="0" presId="urn:microsoft.com/office/officeart/2016/7/layout/VerticalDownArrowProcess"/>
    <dgm:cxn modelId="{7F7D6967-9935-46D9-970C-558836682A81}" type="presParOf" srcId="{52E22C2E-F6B0-41D7-BA2D-A15C6A2180A5}" destId="{C6EA93E4-1444-4F80-8FDC-0564B043CD64}" srcOrd="2" destOrd="0" presId="urn:microsoft.com/office/officeart/2016/7/layout/VerticalDownArrowProcess"/>
    <dgm:cxn modelId="{05D85885-8607-4117-A481-21F08A6EC91A}" type="presParOf" srcId="{1E73917B-18C5-4C53-A8CE-616C96ED0FFD}" destId="{6CA4B7C7-25C8-4F6B-A0B3-1E74D1FE5604}" srcOrd="3" destOrd="0" presId="urn:microsoft.com/office/officeart/2016/7/layout/VerticalDownArrowProcess"/>
    <dgm:cxn modelId="{B74EC226-098D-4E81-BB83-8F01F0B15292}" type="presParOf" srcId="{1E73917B-18C5-4C53-A8CE-616C96ED0FFD}" destId="{3369B773-18CA-45CF-B9B0-F2B02BA030BC}" srcOrd="4" destOrd="0" presId="urn:microsoft.com/office/officeart/2016/7/layout/VerticalDownArrowProcess"/>
    <dgm:cxn modelId="{56F00383-4E14-4E4B-A081-1326263456CD}" type="presParOf" srcId="{3369B773-18CA-45CF-B9B0-F2B02BA030BC}" destId="{98869F00-4E7C-4282-9C48-2C549293A805}" srcOrd="0" destOrd="0" presId="urn:microsoft.com/office/officeart/2016/7/layout/VerticalDownArrowProcess"/>
    <dgm:cxn modelId="{C66816B7-9844-4EA3-AD8A-1972495AF1B3}" type="presParOf" srcId="{3369B773-18CA-45CF-B9B0-F2B02BA030BC}" destId="{94290B0C-5462-4F3B-85C3-E95974A8A2CB}" srcOrd="1" destOrd="0" presId="urn:microsoft.com/office/officeart/2016/7/layout/VerticalDownArrowProcess"/>
    <dgm:cxn modelId="{C2E35F89-41AE-4298-9880-F3BD86910F49}" type="presParOf" srcId="{3369B773-18CA-45CF-B9B0-F2B02BA030BC}" destId="{4A4EC3AF-C16B-4D31-94C7-41EE92341D83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3C0939-2502-4D72-8AD3-18B20C75E5B2}">
      <dsp:nvSpPr>
        <dsp:cNvPr id="0" name=""/>
        <dsp:cNvSpPr/>
      </dsp:nvSpPr>
      <dsp:spPr>
        <a:xfrm>
          <a:off x="0" y="4252987"/>
          <a:ext cx="1699418" cy="1395925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863" tIns="170688" rIns="120863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Solve</a:t>
          </a:r>
        </a:p>
      </dsp:txBody>
      <dsp:txXfrm>
        <a:off x="0" y="4252987"/>
        <a:ext cx="1699418" cy="1395925"/>
      </dsp:txXfrm>
    </dsp:sp>
    <dsp:sp modelId="{793E4AFD-7933-4C98-AABD-3C49BAF11173}">
      <dsp:nvSpPr>
        <dsp:cNvPr id="0" name=""/>
        <dsp:cNvSpPr/>
      </dsp:nvSpPr>
      <dsp:spPr>
        <a:xfrm>
          <a:off x="1699418" y="4252987"/>
          <a:ext cx="5098256" cy="139592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54000" rIns="103417" bIns="254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Find the answer and CHECK!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Does the answer check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Have I stated the answer clearly</a:t>
          </a:r>
        </a:p>
      </dsp:txBody>
      <dsp:txXfrm>
        <a:off x="1699418" y="4252987"/>
        <a:ext cx="5098256" cy="1395925"/>
      </dsp:txXfrm>
    </dsp:sp>
    <dsp:sp modelId="{B1588FEC-3EB5-48E7-8D85-F9F031C8F46A}">
      <dsp:nvSpPr>
        <dsp:cNvPr id="0" name=""/>
        <dsp:cNvSpPr/>
      </dsp:nvSpPr>
      <dsp:spPr>
        <a:xfrm rot="10800000">
          <a:off x="0" y="2126993"/>
          <a:ext cx="1699418" cy="214693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953895"/>
                <a:satOff val="-21764"/>
                <a:lumOff val="8039"/>
                <a:alphaOff val="0"/>
                <a:shade val="85000"/>
                <a:satMod val="130000"/>
              </a:schemeClr>
            </a:gs>
            <a:gs pos="34000">
              <a:schemeClr val="accent2">
                <a:hueOff val="953895"/>
                <a:satOff val="-21764"/>
                <a:lumOff val="8039"/>
                <a:alphaOff val="0"/>
                <a:shade val="87000"/>
                <a:satMod val="125000"/>
              </a:schemeClr>
            </a:gs>
            <a:gs pos="70000">
              <a:schemeClr val="accent2">
                <a:hueOff val="953895"/>
                <a:satOff val="-21764"/>
                <a:lumOff val="803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953895"/>
                <a:satOff val="-21764"/>
                <a:lumOff val="803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953895"/>
              <a:satOff val="-21764"/>
              <a:lumOff val="803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863" tIns="170688" rIns="120863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Create</a:t>
          </a:r>
        </a:p>
      </dsp:txBody>
      <dsp:txXfrm rot="-10800000">
        <a:off x="0" y="2126993"/>
        <a:ext cx="1699418" cy="1395506"/>
      </dsp:txXfrm>
    </dsp:sp>
    <dsp:sp modelId="{C6EA93E4-1444-4F80-8FDC-0564B043CD64}">
      <dsp:nvSpPr>
        <dsp:cNvPr id="0" name=""/>
        <dsp:cNvSpPr/>
      </dsp:nvSpPr>
      <dsp:spPr>
        <a:xfrm>
          <a:off x="1699418" y="2126993"/>
          <a:ext cx="5098256" cy="1395506"/>
        </a:xfrm>
        <a:prstGeom prst="rect">
          <a:avLst/>
        </a:prstGeom>
        <a:solidFill>
          <a:schemeClr val="accent2">
            <a:tint val="40000"/>
            <a:alpha val="90000"/>
            <a:hueOff val="987282"/>
            <a:satOff val="-2587"/>
            <a:lumOff val="92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987282"/>
              <a:satOff val="-2587"/>
              <a:lumOff val="9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54000" rIns="103417" bIns="254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Create a plan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What strategies will I use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How to I find the answer</a:t>
          </a:r>
        </a:p>
      </dsp:txBody>
      <dsp:txXfrm>
        <a:off x="1699418" y="2126993"/>
        <a:ext cx="5098256" cy="1395506"/>
      </dsp:txXfrm>
    </dsp:sp>
    <dsp:sp modelId="{94290B0C-5462-4F3B-85C3-E95974A8A2CB}">
      <dsp:nvSpPr>
        <dsp:cNvPr id="0" name=""/>
        <dsp:cNvSpPr/>
      </dsp:nvSpPr>
      <dsp:spPr>
        <a:xfrm rot="10800000">
          <a:off x="0" y="998"/>
          <a:ext cx="1699418" cy="214693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gradFill rotWithShape="0">
          <a:gsLst>
            <a:gs pos="0">
              <a:schemeClr val="accent2">
                <a:hueOff val="1907789"/>
                <a:satOff val="-43528"/>
                <a:lumOff val="16079"/>
                <a:alphaOff val="0"/>
                <a:shade val="85000"/>
                <a:satMod val="130000"/>
              </a:schemeClr>
            </a:gs>
            <a:gs pos="34000">
              <a:schemeClr val="accent2">
                <a:hueOff val="1907789"/>
                <a:satOff val="-43528"/>
                <a:lumOff val="16079"/>
                <a:alphaOff val="0"/>
                <a:shade val="87000"/>
                <a:satMod val="125000"/>
              </a:schemeClr>
            </a:gs>
            <a:gs pos="70000">
              <a:schemeClr val="accent2">
                <a:hueOff val="1907789"/>
                <a:satOff val="-43528"/>
                <a:lumOff val="16079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2">
                <a:hueOff val="1907789"/>
                <a:satOff val="-43528"/>
                <a:lumOff val="16079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2">
              <a:hueOff val="1907789"/>
              <a:satOff val="-43528"/>
              <a:lumOff val="16079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863" tIns="170688" rIns="120863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Understand</a:t>
          </a:r>
        </a:p>
      </dsp:txBody>
      <dsp:txXfrm rot="-10800000">
        <a:off x="0" y="998"/>
        <a:ext cx="1699418" cy="1395506"/>
      </dsp:txXfrm>
    </dsp:sp>
    <dsp:sp modelId="{4A4EC3AF-C16B-4D31-94C7-41EE92341D83}">
      <dsp:nvSpPr>
        <dsp:cNvPr id="0" name=""/>
        <dsp:cNvSpPr/>
      </dsp:nvSpPr>
      <dsp:spPr>
        <a:xfrm>
          <a:off x="1699418" y="998"/>
          <a:ext cx="5098256" cy="1395506"/>
        </a:xfrm>
        <a:prstGeom prst="rect">
          <a:avLst/>
        </a:prstGeom>
        <a:solidFill>
          <a:schemeClr val="accent2">
            <a:tint val="40000"/>
            <a:alpha val="90000"/>
            <a:hueOff val="1974564"/>
            <a:satOff val="-5173"/>
            <a:lumOff val="185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1974564"/>
              <a:satOff val="-5173"/>
              <a:lumOff val="18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417" tIns="254000" rIns="103417" bIns="2540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Understand the problem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What am I trying to find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What am I given </a:t>
          </a:r>
        </a:p>
      </dsp:txBody>
      <dsp:txXfrm>
        <a:off x="1699418" y="998"/>
        <a:ext cx="5098256" cy="1395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2:13.3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25365 1606 216 0,'10'-12'82'0,"-3"2"-64"0,0-2 20 15,-3 12 3-15,-1-3-4 16,1 3 3-16,-4 0 0 16,0 0 0-16,-4 3-22 15,4 3 7-15,-7 13 3 0,-7 25-2 0,-7 19-1 16,-7 6-11-16,3-10-4 15,4-9-6-15,-25 48-1 16,4-26-1-16,-15 31 1 31,12-24-2-31,-5 21-1 0,11-19 1 16,1 17-1-16,6-26 0 16,4-3 0-16,6-13-7 15,5-6-3-15,3-9-47 16,7-16-20-16,0 3-98 15</inkml:trace>
  <inkml:trace contextRef="#ctx0" brushRef="#br0" timeOffset="314.559">24941 1735 356 0,'-7'-28'134'0,"4"25"-104"0,-1-4 5 0,4 7-4 15,0 0-11-15,0 10-2 16,4 12-4-16,-1 18 1 0,8 14-8 16,3 5 2-16,4 13 4 0,6 29-7 15,8 12-1-15,3-4-3 16,4 4 1-16,0 10-2 15,-4-14-1-15,1-11 3 16,-8-8 0-16,-4-21-45 0,-6-6-19 16,-4-25-67-16,7 3-83 31</inkml:trace>
  <inkml:trace contextRef="#ctx0" brushRef="#br0" timeOffset="1958.627">13261 5720 192 0,'3'-22'71'0,"-6"19"-55"0,3-13 11 0,0 7 3 0,-4 6-3 16,4-3 2-1,-3-4-3-15,-1 4-1 0,1 0-14 16,-1 3 4-16,1-1 5 0,-4 11-5 0,-4 15 2 15,-3 15-1-15,-4 13-1 16,-10 23 4 0,-4 46 0-16,-6 47 3 15,-1 50 3-15,4 73-7 16,3 52 0-16,7 45-9 16,14 9-3-16,15-12-1 0,21-51 1 15,14-15 10-15,6-57 7 16,8-34-8-16,0-22-1 0,-3-32-10 15,-1-34-3-15,4-31-3 32,3-29 0-32,1-15 0 15,-4-23-2-15,-7-21-46 16,-4-28-21-16,-7-26-68 0,-14-12-29 16,-14-22 31-16</inkml:trace>
  <inkml:trace contextRef="#ctx0" brushRef="#br0" timeOffset="2590.025">15131 6777 220 0,'31'-75'82'0,"-20"40"-64"0,3-18 7 0,-10 34-3 15,3-3-6-15,0 3 3 16,-4 4 3-16,1 2 3 16,-4 7-13-16,0 6 2 0,-7 15 0 0,-4 23 6 15,-3 15 4 1,-7 13 1-16,-11 25 2 0,-10 31-6 16,-4 19-3-16,-3 44-8 15,-1 22-2-15,-3 22-2 0,0 25 1 16,0-19-4-16,-3-3 0 15,3-25-3-15,7-37-1 32,4-35 3-32,7-32 1 0,10-25-1 15,7-21-2-15,4-20-15 0,4-18-7 16,2-16-44-16,1-21-18 16,7-20-71-1</inkml:trace>
  <inkml:trace contextRef="#ctx0" brushRef="#br0" timeOffset="2940.907">14369 6614 292 0,'-11'-38'110'0,"8"29"-86"0,-5 2 18 0,5 7 1 16,3 0-21-16,0 7-5 0,3 12 3 16,8 18 1-1,10 13-10-15,11 7 9 0,14 40 3 16,14 28-5-16,7 29 0 16,7 40-9-16,21 38-1 0,7-3-4 15,-3 22-1-15,-14-28-1 0,-7-10-2 31,-11-22 1-31,-4-31-1 16,-3-34-3-16,-7-26 2 0,-4-22-17 16,-3-15-8-16,-3-19-41 15,-5-16-18-15,-2-18-76 16</inkml:trace>
  <inkml:trace contextRef="#ctx0" brushRef="#br0" timeOffset="3372.639">15783 7837 264 0,'-14'-7'101'0,"11"7"-78"0,3 0 17 0,0 0 5 15,0 7-9 1,3 2-1-1,8 4-8-15,6-4-5 16,15 10-12-16,18 0 0 0,10 3 1 0,7 0-4 16,14-7-2-16,21 1-2 15,11-4-3-15,3-2 3 16,15-10 2-16,3 0-4 0,-14 0-1 16,-4-10-22-16,1-2-8 15,-4-4-36-15,-11-3-15 16,-7-9-63-1</inkml:trace>
  <inkml:trace contextRef="#ctx0" brushRef="#br0" timeOffset="4175.803">17568 6752 284 0,'-35'3'107'0,"17"-6"-83"0,-6-7 15 15,13 7 3-15,1-6-12 16,3-4-2-16,3-2-10 16,4-7-1-16,7-7-10 15,11-2 5-15,6-3 1 0,12 2 2 16,13-2 4-16,25 2-2 15,14 4 1-15,1 6-5 0,2 10 0 16,1 12 1-16,-4 15 1 16,-14 14 5-16,-14 33 2 0,-14 7-9 15,-18 7-3-15,-17 11 0 32,-15 20 1-32,-10-7-5 0,-10 1-4 0,-1-10-1 15,0-4 1-15,0-2-1 31,8-10 2-31,3-12-4 0,7-7-2 16,10-9-1-16,15-6 0 16,21-6 0-16,17-7 3 15,11-6 0-15,11 0 1 16,20-3 0-16,8 9 0 0,0 3 0 16,-7 7 0-16,0 9 0 15,-11 25 0-15,-10-3 2 16,-19-3 1-16,-16-4-1 0,-18 4 1 15,-18 6 2-15,-14 10 4 32,-15-4-4-32,-6-9-1 0,-7 3 0 15,-18-9 0-15,-18 3-2 0,-13 0-2 16,-8-3 1-16,-14-1-1 31,-21-8 0-31,4-14 0 0,6-8-14 16,4-10-5-16,11-10-6 15,17-6-2 1,22-6-21-16,17-9-8 0,18-10-13 16,17-9-5-16,15-6-94 15</inkml:trace>
  <inkml:trace contextRef="#ctx0" brushRef="#br0" timeOffset="4589.12">18860 5535 276 0,'35'-34'104'0,"-18"27"-81"0,15 7 5 0,-18 10-4 0,7 12-5 16,4 31 1-16,7 19 0 15,10 32 2-15,18 43-12 16,18 25 5-16,10 42 5 0,4 30 4 0,14-9 5 16,3 29-2-16,-14-13 1 15,-14 9-12-15,-17-12-4 16,-15 6-3-1,-10-19-1-15,-11 0-4 16,-14-19-1-16,-10-3 1 16,-11-15 2-16,-18-19-10 0,-14 6-4 15,-14-19-36-15,-3-22-14 16,3-12-38 0,4-22-17-16,-4-10-35 15</inkml:trace>
  <inkml:trace contextRef="#ctx0" brushRef="#br0" timeOffset="7268.592">10926 6498 196 0,'14'-72'74'0,"-11"50"-58"0,1-3 27 0,-4 15 9 0,0 1-11 16,0 3-1-16,0-4-6 16,-4 10 1-16,-3 0-19 15,-3 16-9-15,-1 9-3 0,-7 19 1 16,-3 31 2-16,-7 7-3 0,-7 9-3 15,-4 31 0-15,0 0-1 16,4-6 0-16,3 0 0 16,7 3-3-16,8-15 2 0,6-10 1 15,8-22 0-15,6-16-3 16,8-9 0-16,6-12 2 31,12-13 0-31,9-16 1 0,8-12 2 16,4-16-1-16,10-9-1 15,21-1-4-15,10 7 0 16,1 9 4-16,3 13 4 16,8 22-1-16,-1 16-2 15,-10 5 0-15,-11 10-1 16,-11 10-3-16,-13 12 0 16,-11 19 24-16,-11-9 12 0,-14 5-1 15,-10 7 1-15,-11 13-5 16,-18-3-3-16,-17-7-7 15,-22-6-1-15,-10 6-10 16,-3-3-2-16,-15-6-3 0,-17-10 1 16,0-21-2-16,-8-20 2 15,-6-12-13-15,-4-28-6 0,18-19-11 32,17-6-6-32,14-3-2 15,18-7-1-15,15-3-13 16,13-9-7-16,11-16-46 15,21-12-22-15,14-16 7 16</inkml:trace>
  <inkml:trace contextRef="#ctx0" brushRef="#br0" timeOffset="7700.191">10978 6432 228 0,'-10'9'88'0,"3"-9"-69"0,0 0 17 0,0 0 3 16,3 0-4-16,-3 0 2 0,7 0-7 16,0 0-4-16,0 0-14 15,4 0-3-15,3 0 1 0,7 0 3 16,11-3 4-16,17-6 0 16,18 3-1-16,14-1-4 0,7-2 0 15,28-1-7-15,8 1-3 16,-1 0-4-16,15-1 1 0,3-2 3 15,-7-1 1 1,-14 1-1-16,-4-4-2 0,-7-3 3 16,-10 0 0-16,-11 0-26 15,-17 1-9-15,-8-4-147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2:25.48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11098 2522 276 0,'-3'-9'104'0,"-1"9"-81"0,1-7 7 0,3 7-1 15,0 0-5-15,0 0 3 16,0 0-6-16,3 0-3 0,4 7-10 15,0 2 8-15,4 4 4 0,0 18-4 16,-1 25 1-16,1 20-8 16,-4 2-1-16,0 0-6 15,0 20-2-15,0 8 0 16,0-12 2 0,0-15-3-16,4-1 0 0,-4-12 1 0,0 3 2 15,0-13-8-15,-4-2-3 16,-3-11-35-16,0-14-14 15,-7-1-36-15,0-16-16 16,-3-2-10 0</inkml:trace>
  <inkml:trace contextRef="#ctx0" brushRef="#br0" timeOffset="265.59">10784 3111 288 0,'-24'4'107'0,"13"2"-83"0,1-3 24 15,10-3 4-15,0 0-18 0,3-3-7 16,8-3-3-16,6-4-1 16,12 1-12-16,9-1 0 0,12 1 2 15,24 6-7-15,18 3-3 0,3 0-2 0,18 3 1 31,21 3-1-31,-7-3-1 16,10-3 3-16,8-3 0 0,-11-3-39 16,-11-3-15-16,1-10-127 15</inkml:trace>
  <inkml:trace contextRef="#ctx0" brushRef="#br0" timeOffset="1602.644">18309 2469 260 0,'4'-19'99'0,"-4"16"-77"0,-4-4 13 0,1 4 1 32,3-3-8-32,0 6-2 15,0-3-3-15,-4 0 0 16,-3 6-13-16,-4 9-3 0,-3 7-1 0,-7 19-1 15,-3 21 0 1,-12 23-1-16,-6 9 0 0,-11 16-2 16,-7 18-2-16,-3-3 1 15,6-12 1-15,8-10-1 16,10-12-1-16,7-10-8 16,7-15-5-16,8-16-33 0,6-9-13 15,4-29-64 1,7-9-50-16,4-3 69 15</inkml:trace>
  <inkml:trace contextRef="#ctx0" brushRef="#br0" timeOffset="1855.525">17766 2350 284 0,'0'-16'107'0,"0"16"-83"0,0 6-7 15,3 10 35 1,4-1-17-16,8 14-12 0,6-1-6 31,7 13-11-31,7 25-2 0,4 28 0 16,3 15 0-16,4 17 0 16,-3 15-2-16,-1-9-2 0,0-4-2 15,-3 4 1-15,0-19-32 16,-4-16-15-16,0-19-102 15</inkml:trace>
  <inkml:trace contextRef="#ctx0" brushRef="#br0" timeOffset="2925.232">12619 7482 224 0,'-11'-31'85'0,"8"18"-66"0,3-49 19 15,0 43 3-15,0 0-17 0,0 0-3 16,3 0-9-16,-3 7 0 16,4 3-7-16,-1 9 6 0,4 12 4 0,0 16-5 15,4 26-3-15,0 27-2 16,3 10 1-16,0 16-1 16,0 31 0-16,0 0-3 15,0 21 1 1,-3-2-2-16,-1-3 2 0,-3 9-2 15,0-6 2-15,1-26-2 16,-1-18-1 0,0-22 1-16,0-9 1 15,-4-20-23-15,1-11-11 16,-4-23-52 0,-4-9-54-16</inkml:trace>
  <inkml:trace contextRef="#ctx0" brushRef="#br0" timeOffset="3406.911">11673 9564 220 0,'-35'29'85'0,"25"-20"-66"0,-1-3 16 15,7-3 6-15,4-3-20 32,0 0-4-32,0 0-4 0,4 7 1 15,7-1-7-15,10 3 0 16,7 4 3-16,11-1 0 0,7 1 2 15,14 6-2-15,21-4 1 16,18-2-4-16,6 3 1 0,26-4-1 31,14 1 3-31,6-1-1 0,26-2 2 16,-12-4-6-16,12 3-1 0,-4 1 0 16,-18-1 2-16,-10 7-3 15,-11 3 0-15,-11 6 1 16,-17 3 0-16,-18 0-2 0,-17-3-2 15,-18-6-10-15,-11-3-4 32,-10-7-24-32,-15-3-8 15,-6-6-82 1,-11-6-60-16,-14 0 73 0</inkml:trace>
  <inkml:trace contextRef="#ctx0" brushRef="#br0" timeOffset="4057.052">12375 10627 264 0,'-10'-25'101'0,"6"0"-78"0,4-16 2 0,0 19-5 0,7-9-11 16,4-3-1-16,10-1 0 15,14 4 0 1,18 6-4-16,11 9-1 0,10 10 1 0,-4 15 2 15,5 22 3-15,2 16 5 16,-6 13 3-16,-11 3-5 16,-11 9 1-16,-14 28-2 0,-13 10 3 15,-15 0-7-15,-11 18-2 16,-14 7-1 0,-10-13 0-16,-7-6-2 15,-4-6 1-15,0-6-2 0,-3-7-1 16,-4-19 1-16,0-18 1 15,7-10-3-15,8-16 0 16,6-12-4 0,11-3 1-16,10-9 0 15,11-10-1-15,11-4 4 16,14-5 0-16,7-7 5 16,14-3 2-16,14-2 4 0,14-1 1 15,0 3-5-15,0 3-4 16,11 4-1-16,3 5 1 0,-7 7-1 15,-7 10 2-15,-10 5-2 16,-11-2 2 0,-11-1-2-16,-6-5 2 15,-8-4-22-15,-7-9-7 16,0-7-38-16,0-9-16 0,1 10-64 16</inkml:trace>
  <inkml:trace contextRef="#ctx0" brushRef="#br0" timeOffset="4857.146">15399 6893 208 0,'-7'-22'77'0,"0"16"-60"0,-4 6 4 16,4 0-1-16,0 9-10 16,-4 4-3-16,1 12 0 0,-4 15 2 15,0 33-4-15,-1 14 4 0,1 39 3 16,0 27 3-16,0 54 0 15,4 63-7-15,2 56-3 16,12 57-1-16,7 52 0 0,10 17-2 16,18-26-2-16,13-40 1 15,12-38-1-15,3-69-3 16,-3-53 2 0,-1-44 1-16,8-32 2 0,3-24-1 15,3-26-1-15,-6-28-4 16,-8-25-2-16,-3-25-118 15</inkml:trace>
  <inkml:trace contextRef="#ctx0" brushRef="#br0" timeOffset="6071.324">17632 7978 212 0,'14'-50'79'0,"-14"43"-61"0,0 7 12 0,-4 7 4 0,-3 11-9 16,-3 20-2-16,-8 22-9 15,1 12-1-15,-5 28-8 16,-6 29-1-16,-4 12 0 15,-10 37-2-15,-4 7 1 16,0 29-2-16,0-4 2 16,4 19-2-16,3-22 2 0,1-10-2 15,6-18-1-15,4-29 1 16,6-40-1-16,5-22-27 0,3-22-9 16,3-32-88-1</inkml:trace>
  <inkml:trace contextRef="#ctx0" brushRef="#br0" timeOffset="6401.018">16813 8028 212 0,'22'-75'82'0,"-12"62"-64"0,8 7 11 0,-8 9-1 0,4 10-3 16,11 18 2-16,7 22-6 15,3 13-1-15,4 16-11 32,3 34-3-32,4 15 0 0,7 35-3 0,11 19 0 0,3 32-1 15,3-4-2-15,-6 25-2 16,-4-25 1-16,-11-12 3 0,0-10 1 15,1-28-1-15,-4-34 1 32,0-22-24-32,-4-20-11 0,-3-24-98 31</inkml:trace>
  <inkml:trace contextRef="#ctx0" brushRef="#br0" timeOffset="6744.032">18923 8084 236 0,'-11'-3'88'0,"11"3"-69"0,-17 38 11 31,13-32-2-31,-6 16-8 0,3 0 1 0,3 19-8 32,1-7 0-32,6 57-8 15,-3-19 4-15,7 54 1 0,4-29-5 0,6 66-3 16,-3-38-1-16,8 73 1 16,-5-51-1-16,4 54 2 15,-3-51-2-15,-4 10-1 16,-3-37-4-16,-4 2 0 0,0-28-22 15,-4-15-11-15,1-19-93 16</inkml:trace>
  <inkml:trace contextRef="#ctx0" brushRef="#br0" timeOffset="7036.557">18274 9263 264 0,'10'13'101'0,"-10"-13"-78"0,43-3 9 15,-40 3 0-15,26-13-5 16,-5 1 4-16,22-26-17 16,-11 7-6-16,36-7-5 0,-15 7-3 0,29 6 3 15,17-1-2-15,-24 17-1 16,-11 0 3-16,28 9 0 15,-17 0-4-15,10 0 1 16,-17 0-5 0,17-10 1-16,-18 4-49 15,22-10-19-15,-18 4-61 16</inkml:trace>
  <inkml:trace contextRef="#ctx0" brushRef="#br0" timeOffset="7396.908">20306 7928 244 0,'-4'-22'93'0,"4"22"-72"0,-10-4 3 15,10 4-3-15,-11 10-11 16,4-1-1-16,-7 48-1 16,3-17 2-16,-6 33-5 0,3-17 4 0,-4 57 3 15,4-25-2-15,3 25 2 16,4-26-5-16,7 39 1 16,0-26-7-1,18-6-3-15,-4-19-2 16,18-6 3-16,-4-12-2 15,14-10 1-15,-10-13 2 0,10-5 2 16,-6-7-1-16,17-13 2 16,-11-3-9-16,14-12-1 0,-10 3-128 31</inkml:trace>
  <inkml:trace contextRef="#ctx0" brushRef="#br0" timeOffset="7730.15">20853 8028 280 0,'-21'28'107'0,"21"-28"-83"0,-15 22 8 0,12-16-2 15,-1 10-14-15,1-7-4 31,-1 29-3-31,1-10-1 16,3 38-4-16,0-13-3 0,0 60 2 16,0-25-2-16,7 91 2 0,-4-41-4 15,11 84 0-15,-3-59 1 16,10 60 2-16,-7-47-1 16,8 15 2-16,-5-47-4 15,4 0 0-15,-7-28-1 16,4-18-2-16,-4-23-33 0,0-19-15 15,-3-9-81-15</inkml:trace>
  <inkml:trace contextRef="#ctx0" brushRef="#br0" timeOffset="8112.012">21202 6692 244 0,'32'16'90'0,"-32"-16"-70"0,39 85 6 15,-36-70-1-15,18 51-14 16,-3-13-1-16,17 57 0 15,-7-22 1-15,32 94-5 16,-17-47 3-16,34 131 3 0,-20-72 0 0,6 120 1 16,-17-94-5-16,-4 109 0 15,-6 75-5-15,-22-106 0 16,-4-88 3-16,-13 97 1 0,-15 41-6 31,-10-31 0-31,-7-35-1 16,-8-31 2-16,1-9-32 15,3-39-12-15,4-11-98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2:36.88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8047 2277 296 0,'0'7'110'0,"0"-4"-86"0,3 0 18 15,1 0 1-15,-1-3-3 16,5 0 3-16,2 0-11 16,4 0-4-16,11 0-16 0,10 0 1 0,15 0 3 15,10 3-2-15,7 3 0 16,7 4-4-16,21 2 1 0,11-2-2 15,0-1 2-15,10 4-4 32,11-19 1-32,-4-4 1 15,-6-6 2-15,-1 4-3 16,4-10 0-16,-10 9-3 0,-15 4 0 16,-18 3-6-16,-13 6 1 15,-11 6 2-15,-11 3 3 16,-14-2 0-1,-6-1 2-15,-8 0-4 16,-4 4-2-16,-6-1-33 16,-4 0-16-16,0 7-84 0,-11-6-37 15</inkml:trace>
  <inkml:trace contextRef="#ctx0" brushRef="#br0" timeOffset="2522.468">26772 1528 268 0,'0'6'101'0,"-3"-6"-78"0,-1 7 9 0,4-7 0 16,0 0-3-16,-3 9 3 16,-1 0-4-16,-3 4 0 15,-3 12-16-15,-8 25-2 0,-10 19 0 16,-15 10-4-16,-10 18 2 15,-10 16-5-15,3 3 0 16,4-3-3 0,6-16-1-16,8-3-1 15,14-25-2-15,6-16-52 16,5 0-25-16,3-15-74 16</inkml:trace>
  <inkml:trace contextRef="#ctx0" brushRef="#br0" timeOffset="2741.753">26257 1628 324 0,'4'32'121'0,"-8"2"-95"0,8 32 3 0,-4-22-8 0,3 9-12 16,1 7-1-16,-1 28-4 15,1 18-1-15,-1 1-1 16,1 9-4-16,-1 9 1 0,5-9-41 0,-1-3-19 31,7-31-77-15</inkml:trace>
  <inkml:trace contextRef="#ctx0" brushRef="#br0" timeOffset="7436.312">15734 7529 164 0,'0'-12'63'0,"0"6"-49"0,0-7 11 15,0 7 2-15,0 6-4 32,0-3-2-32,0-4-3 0,0 7 1 15,0-3-10-15,0-3 3 0,0 6 4 16,0 0-6-16,0 0-1 15,0 0-5-15,0 0-1 0,0-3 3 0,3-3 1 32,1 2 1-32,3-5 2 15,4-4-3-15,10-2 1 16,11-1-5-16,13-3 0 0,8-3 1 16,7 4 2-16,4 5 1 15,-1 4 3-15,11 5-1 16,4 8 0-16,0 5 3 15,-4 10 3-15,-11 3 0 0,-10 9 4 16,-11 10-5-16,-6 12 2 16,-8 10-5-16,-14 0 1 15,0-13-9-15,-21 31-2 16,-11 10 3-16,-6 10 2 16,-12-17-5-16,-6-9 0 0,-4 1-1 15,4-7 0-15,3-7 0 31,4-2 2-31,3-10-3 16,11-6 0-16,3-10-1 0,8-5 0 16,3-1 0-16,10-6 0 15,8-6 0-15,10-7-2 16,11-3 3-16,17-6 0 16,4 0 1-16,3-3 2 15,4 6-1-15,14 4-1 16,11 2-2-16,0 10-1 0,-4 6 2 15,-3 6 0-15,-8 4 3 16,-6 5 3-16,-4 17-2 16,-11 12 0-16,-7 3-1 15,-13-6-2-15,-8 0 1 16,-14-1-1-16,-11 14 2 0,-6 6 3 31,-12-7 2-31,-6-3 3 16,-11-12-3-16,-17 3-2 0,-18-10-2 0,-7-3-3 15,-4-2 1-15,-14-7 1 32,-14-7-1-32,4-5-1 0,7-14 1 15,3-2-1-15,0-7-3 16,15-5 2-16,13-4-21 16,18-10-10-16,14 1-13 0,18-7-2 15,18-6-8-15,13-9-3 16,15-16-78-1</inkml:trace>
  <inkml:trace contextRef="#ctx0" brushRef="#br0" timeOffset="8016.001">18535 7981 244 0,'18'-60'90'0,"-15"48"-70"0,1-4 13 16,-4 10 1-16,0 6-7 15,0-3 1-15,0 3-13 16,0 3-4-16,-4 12-7 0,1-5 4 0,-4 40 2 16,-4 22-1-16,-3 10 0 15,-11 24-5-15,-7 20-1 16,-10 5-1-16,-7 36-2 0,-1-7-2 31,1-1 1-31,0 8 1 16,-1-23 2-16,4-19-1 0,4-12-1 15,3-25 1-15,7-19-1 16,8-16 0-16,10-28-18 16,3-12-8-16,11-13-24 0,0-10-11 15,4-15-64 17</inkml:trace>
  <inkml:trace contextRef="#ctx0" brushRef="#br0" timeOffset="8367.641">17900 7902 244 0,'0'-65'90'0,"0"65"-70"0,14-29 13 15,-7 20-1-15,0 3-15 0,4-1-4 16,6 7 3-16,5 10 3 15,2 12-9-15,4 9 5 0,4 32 3 16,7 18-6-16,14 13 1 16,18 35-6-16,6 12 1 0,-3 6-7 15,0 23-1-15,-3-17 2 16,-1-5 1-16,1 5-1 16,-8-11-2-16,-6-23 1 15,-18-35-1-15,-8-21 0 0,5 6 0 31,-8-13-25-31,0-5-8 16,-7-11-27-16,1-18-12 16,-5-3-53-1</inkml:trace>
  <inkml:trace contextRef="#ctx0" brushRef="#br0" timeOffset="8734.69">19332 8762 280 0,'-3'3'107'0,"3"-3"-83"0,17-3 6 0,-17 3-1 16,18-7-9-16,-4 4-2 15,18-6-8-15,-7-1-4 16,27 1-3-16,-6 0-3 0,32 2 3 16,-15 4 0-16,22 6 1 15,-18 0-5-15,35 1 1 16,-20-1 0-16,13-10 0 0,-14 4 0 15,11-9 0-15,-18 2-51 16,14-18-20 0,-17 9-62-16</inkml:trace>
  <inkml:trace contextRef="#ctx0" brushRef="#br0" timeOffset="9154.964">21216 7304 236 0,'4'-29'88'0,"-4"29"-69"0,7-12 11 0,-7 12-2 16,3 3-8-16,1 0 1 0,3 16-6 15,0-3-1-15,7 43-8 16,-3-9 5-16,6 54 4 16,-3-23-3-16,7 95-2 0,-3-44-5 15,7 109-4-15,-8-59 0 16,5 66-1-1,-5-63 0-15,-3 31 0 16,-3-56 0-16,-1-3 2 16,-2-32-3-16,2-18 0 15,-3-26-10-15,0-31-5 16,-3-9-56-16,3-31-23 0,0-1-24 16</inkml:trace>
  <inkml:trace contextRef="#ctx0" brushRef="#br0" timeOffset="9535.341">22031 7122 244 0,'7'-7'90'0,"-7"7"-70"0,-7 44 13 0,3-34-1 15,-3 21-13 1,4-9-1-16,-8 35-6 16,4-14 0-16,-7 45-7 0,4-19 6 0,-1 35 2 15,0-23 0-15,4 32 0 16,0-25-5-16,7 9-3 16,0-22-2-16,4-6 0 15,-1-12-4-15,8-10-2 16,-1-6 2-16,15-20 2 0,-4 5 0 15,25-17 2-15,-7-3 2 16,14-6 2-16,-11 0-6 16,11-6 0-1,-10 3-8-15,9 0 0 16,-9 0-39-16,3-1-14 16,-8 1-80-16</inkml:trace>
  <inkml:trace contextRef="#ctx0" brushRef="#br0" timeOffset="9935.688">22761 7075 272 0,'-10'-22'101'0,"10"22"-78"0,-11-7 13 0,11 7 0 0,-7 0-13 32,3 0-3-32,-3 13-3 0,0 0-1 15,-3 21-8-15,3 1 4 0,-7 27 3 16,0-15-1-16,3 66 0 0,0-25-6 31,1 88 0-31,-1-35-7 16,4 100-3-16,0-65 1 0,4 87 2 0,3-72 0 15,7 66-1 1,0-72 1-16,14 29-1 16,-4-51 0-16,15-16 2 0,-11-31-3 15,4-22-2-15,-7-12-5 16,-4-20 0-16,0-11-27 0,-3-17-9 31,-4-6-24-31,-4-15-10 16,1-4-46-16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2:55.5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18486 1534 264 0,'0'0'99'0,"0"0"-77"0,0 0 9 0,0 0-2 0,0 0 0 0,0 0 5 16,-7 7-4-16,-4 11 2 15,-3 4-18-15,-11 28 7 0,-7 26 3 16,-6 8-6-16,-5 17 0 16,-3 24-9-16,1 4-1 15,-1-7-4-15,-4 10-3 16,4-10 0-16,4-9-1 0,3-28 0 15,4-10 0-15,7-16 2 32,7-15 1-32,3-9-28 15,4-16-10-15,3-4-43 0,8-12-15 16,-1-15-59 0</inkml:trace>
  <inkml:trace contextRef="#ctx0" brushRef="#br0" timeOffset="263.613">17847 1741 348 0,'21'-34'129'0,"-3"15"-100"0,10 6 7 0,-14 13-2 15,7 4-13-15,4 14-2 31,3 26-7-31,0 10-2 16,1 18-6-16,2 19-3 0,5 31 2 0,3-3-2 0,6 6-1 16,5 20 1-1,-1-23 1-15,-3-12-19 16,-11-19-8-16,-3-10-20 16,-7-12-10-16,-8-22-98 15</inkml:trace>
  <inkml:trace contextRef="#ctx0" brushRef="#br0" timeOffset="1167.603">8068 2531 276 0,'0'0'104'0,"0"0"-81"0,7 7 12 15,-3-4 0-15,6 0-6 16,4 3 3-16,11 0-7 0,14-2-1 15,14 2-13-15,7 0 2 0,7-3 1 16,3 4-1-16,15 2 2 16,7-6-8-16,-1 7-2 15,1-1-1-15,-7 0 0 16,7 7-2-16,-1 3-2 0,-6 3 1 16,-7-3 1-16,-11-1-36 15,-7-5-17-15,-4-4-124 16</inkml:trace>
  <inkml:trace contextRef="#ctx0" brushRef="#br0" timeOffset="2165.768">11508 7617 216 0,'10'-63'82'0,"1"32"-64"0,13-10 11 16,-9 23-1-16,9 2-10 0,12-6 0 15,9-3 0-15,8-3 1 16,7-7-10-16,18-3 1 0,17-5 1 15,4 5 5-15,0 7 2 16,7 12-3-16,-1 19 1 16,-9 22 2-16,-12 9 1 15,-10 22 3-15,-17 20 3 16,-15 30-7-16,-10 10-3 0,-14 34-8 31,-15 10-5-31,-13 41 1 0,-19-4 2 0,-17 32 4 31,-10-7 5-31,0 10-8 0,-1-16-1 16,4-9-5-16,7-3-1 16,8-35 1-16,9-28 0 15,12-22 0-15,10-22 0 0,10-6-5 16,8-22-1 0,6-10 5-16,12-18 5 0,16-16 0 15,15-7 3-15,14-12-2 16,1-6 0-16,6-6-6 0,17-7 1 15,5 7-2-15,-8-4 0 32,-3 1 4-32,-1 2 1 15,19 1-1-15,-11 6 1 0,-18 0-4 0,-11 3 0 32,-13 0 3-32,-11 0 3 0,-8 3-22 15,-9 0-10-15,-5-3-38 16,-2 0-16-16,-1-9-89 15</inkml:trace>
  <inkml:trace contextRef="#ctx0" brushRef="#br0" timeOffset="2600.348">14432 8436 340 0,'-7'-7'129'0,"0"10"-100"0,4 10 0 16,-1 3-7-16,0 18-7 15,-3 13 1-15,0 16-8 16,0 9-3-16,-3 35-3 16,-1 5-2-16,-3 14 3 0,-4 21-2 15,1 4-1-15,-1-7 1 16,0 3-1-16,4-12 0 0,0-22 2 15,4-22-3-15,3-13 0 16,0-21-21-16,3-10-10 16,0-19-26-16,1-15-11 15,-1-13-65 1</inkml:trace>
  <inkml:trace contextRef="#ctx0" brushRef="#br0" timeOffset="2921.573">13839 8454 348 0,'-3'-22'129'0,"3"19"-100"0,0 3-9 16,3 25 5-16,5 16-9 0,9 12-1 15,11 10 0-15,11 19-8 16,14 31-2-16,7 6 1 0,4 22-5 0,3 19-1 16,10-10 0-16,8 10 2 15,0-6 1-15,-11-23 1 32,-7-24-7-32,-7-19 0 15,-7-19-34-15,-4-19-16 0,0-19-91 16,1-15-57-1,-8-29 91-15</inkml:trace>
  <inkml:trace contextRef="#ctx0" brushRef="#br0" timeOffset="3185.01">15081 9285 356 0,'-7'19'132'0,"11"-19"-103"0,13-3 10 16,-6-3-2-1,3 3-17-15,11-7-1 0,3 1-11 16,11-1-5-16,17 1-2 0,15 3-1 0,6-1 2 16,1 4-1-16,3 6 2 15,11 4-26-15,0-1-12 31,-8-3-18-31,-3 0-4 16,-10-6-91 0</inkml:trace>
  <inkml:trace contextRef="#ctx0" brushRef="#br0" timeOffset="4000.162">16090 7743 260 0,'-42'-13'96'0,"24"7"-75"0,-3-4 17 0,10 4 1 15,1 0-10-15,-1-4-2 0,4-2-7 16,4-1-2 0,6-5-10-16,8-4 1 0,10-7 4 15,11 1 4-15,7-3 2 16,6-7 1-16,22 7 2 0,22-4-3 15,6 1-2-15,-3-1-3 16,6 17 1-16,1 2 1 0,-7 10-1 16,-14 9-5-16,-15 6-2 15,-14 16 0-15,-13 16 0 16,-15 19-2-16,-14 15 1 31,-11 0-6-31,-10 3-1 0,-7 13-2 16,0 3 0-16,0 0 2 15,7-18 2-15,7-14-3 16,7-5 0-16,7-10-1 16,14-6-2-16,7-7 3 15,7-2 0-15,8-7-2 16,6-7 0-16,22-2 2 0,13 3 0 16,4 3 1-16,4 6 0 15,14 7 0-15,7 5 2 16,-11 10-1-16,-14 1-1 15,-10 2 3-15,-14 7 0 16,-15 9 1-16,-14 6 0 16,-10 6 0-16,-15-9 0 0,-13 4 11 15,-18-7 7 1,-25 15-11-16,-25 1-6 0,-6-4-3 16,-15 1 0-1,-21-10-1-15,-7-6-1 16,4-10 1-16,-8-9-1 15,4-12-7-15,18-1 0 0,17-9-15 16,22-6-5-16,13-6-39 16,19-7-15-16,13-12-106 15,22 0-59-15,6-7 113 32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3:03.02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13437 2400 252 0,'-24'9'93'0,"17"-9"-72"0,0-3 18 0,3 3 5 0,0 0-14 31,4-3-5-31,0 0 1 16,4 3 0-16,7 3-13 0,10 3 8 0,14 4 2 15,14-1 0-15,11 0 0 16,7 1-1-16,22-1-2 16,27-6 1-16,0 7 1 0,26-10-10 15,13-10-2 1,-7 7-2-16,14-3 0 16,-7-4 2-16,-17 1 1 0,-7 3-5 15,-8 6-2-15,-14 0-2 16,-17 3-2-16,-18 0 1 15,-14 6 1-15,-14-9 1 16,-11 7 1-16,-6-4-40 0,-8-3-15 16,-4 0-50-16,-10-10-137 31</inkml:trace>
  <inkml:trace contextRef="#ctx0" brushRef="#br0" timeOffset="685.892">21227 1559 264 0,'-4'-6'101'0,"4"6"-78"0,-7-3 22 0,7 3 6 0,-7 3-16 15,0 3-5-15,-7 7-9 16,0-1-1-1,-11 42-11-15,4-17-1 0,-11 39-1 0,7-14-3 16,-13 51-3 0,6-22 0-16,-14 28-1 15,11-31 0-15,-15 38 2 16,12-29-1-16,-5 3 2 16,11-22-4-16,1-2 0 0,6-20-34 15,4-12-15-15,3-9-86 16,4-26-64-16,4 0 80 15</inkml:trace>
  <inkml:trace contextRef="#ctx0" brushRef="#br0" timeOffset="920.115">20493 1578 320 0,'0'-15'121'0,"0"15"-95"0,7 0 18 0,-4 0 2 0,8 6-12 16,3 3-2-16,4 1-14 16,-4-1-6-16,25 35-7 0,-8-10-2 0,22 51 3 15,-10-22-1-15,13 78 0 16,-14-35-3-16,18 70-2 16,-14-41-8-1,25 22-3-15,-18-38-58 0,17 19-24 16,-13-35-70-1</inkml:trace>
  <inkml:trace contextRef="#ctx0" brushRef="#br0" timeOffset="1887.635">17452 6930 236 0,'3'4'90'0,"-6"2"-70"0,-4 3 10 0,0 1 2 0,0 2-9 15,-4 13 1-15,-3 10-4 16,-4 6-1 0,-3 2-10-16,-3 11 6 0,-5 5 2 0,-2 10-3 15,-12 25 0-15,-10 7-6 32,-17 15-3-32,-15 34-2 0,0 1-3 15,1 21 1-15,-8 1-1 16,0-13 0-16,4 6 2 0,11-16-1 15,17-31-1 1,14-28 1-16,10-22-1 0,8-25-36 16,11-19 1-1,6-18-2-15,4-23-91 16,10-19-53-16,5-2 82 16</inkml:trace>
  <inkml:trace contextRef="#ctx0" brushRef="#br0" timeOffset="2222.481">16408 6937 228 0,'0'0'88'0,"3"3"-69"0,4 3 6 0,-3 0 0 15,6 4-3-15,5 18 4 16,6 13 1-16,7 12 3 16,7 10-16-16,4 12 1 0,3 38-1 0,8 12-5 15,13 42-1 1,8 14-4-16,3 33-1 16,-4-11 1-16,-10-8 0 0,-3-7-5 15,-4-25 1-15,0-34 2 16,-4-17 1-16,0-24-4 15,-3-19 1-15,-3-19-31 16,-5-18-12-16,-2-20-104 31</inkml:trace>
  <inkml:trace contextRef="#ctx0" brushRef="#br0" timeOffset="2488.658">17473 8423 276 0,'-3'31'104'0,"10"-15"-81"0,10 3 9 0,-6-13 1 16,10 3-4-16,7-12 3 16,11-6-13-16,25-7-4 0,13 1-9 15,4 2-6-15,0 1-1 16,8 2 1-16,9 4 2 0,1 0-1 15,-7-1-1-15,-14 7-13 32,-11-9-4-32,-7-1-20 0,-11 1-9 15,0-3-92 1</inkml:trace>
  <inkml:trace contextRef="#ctx0" brushRef="#br0" timeOffset="2824.777">18740 7075 308 0,'0'3'115'0,"0"13"-89"0,7 15 8 0,-4-3-4 15,4 10-3-15,7 2 1 16,0 20-7 0,8 31-2-16,2 16-11 0,5 12-3 0,2 41 1 15,-3 6-3-15,-3 25 0 0,-4-12-1 32,-3 3-2-32,0-10 1 0,-8-21 1 15,4-26-1 1,-3-25 2-16,-1-15-24 0,1-25-8 15,-4-16-35-15,4-19-11 16,3-22-69 0</inkml:trace>
  <inkml:trace contextRef="#ctx0" brushRef="#br0" timeOffset="3253.214">19304 6335 224 0,'11'0'85'0,"-4"9"-66"0,14 10 16 0,-21-16 6 16,17 22-7-16,15 41 3 15,7 19-6-15,3 12-1 16,15 38-17 0,17 12-8-16,7 29-3 0,0 24 9 15,-7 14 5-15,-14-1-6 16,-10 25-3-16,-15-15-4 0,-10 6 0 15,-11-16 0-15,-11-9 1 16,-10-4-2-16,-10-24 1 16,-15-23-18-1,-14-15-6-15,-14-15-41 16,0-20-15-16,0-21-66 16</inkml:trace>
  <inkml:trace contextRef="#ctx0" brushRef="#br0" timeOffset="3881.385">15589 6046 212 0,'18'-15'82'0,"-15"15"-64"0,1 3 11 0,-4 3-1 15,0 0-1-15,0 13 1 32,-4 16 0-32,-6 8 0 15,-4 5-15-15,-4 8 5 0,-7 13 5 16,-6 44-3-16,-5 12 0 16,-2 51-9-16,-1 40-2 0,3 41-3 15,8 51-1-15,7 30-3 16,14 13-2-16,11-37 1 0,17-4-1 15,18-56 0 1,10-40 2-16,4-11-3 0,-4-30-2 16,1-29-20-16,-8-25-10 15,-3-25-25-15,-7-19-9 16,-4-18-68-16</inkml:trace>
  <inkml:trace contextRef="#ctx0" brushRef="#br0" timeOffset="4508.931">13243 6153 252 0,'29'-82'93'0,"-26"64"-72"0,4-1 11 16,-7 16 1-16,0 3-7 15,0 6-1-15,0 10-2 16,0 15 0-16,0 16-13 0,0 9 3 16,0 13 1-16,0 32-1 0,0 18 0 15,0 16-7-15,-3 31-2 0,-4 0-2 16,-1 16 1-16,1-10-2 15,4-27 2 1,-1-20-2-16,4-18 2 16,0-20-2-16,0-14-1 15,0-20-4-15,0-16-2 16,-3-11-35-16,-4-17-13 0,-4-12-100 16</inkml:trace>
  <inkml:trace contextRef="#ctx0" brushRef="#br0" timeOffset="4925.003">12072 8040 240 0,'-35'10'90'0,"24"-4"-70"0,1-3 10 0,6 0 2 16,4-3-14-1,0 0 0-15,0 7 1 0,7-1 0 16,11 0-10-16,14 4 6 0,10-1 2 16,11-3 2-16,10-3 1 15,22-3-3-15,21-3 0 16,3-3-7-16,25 3-4 15,14 3-1-15,1 0-1 0,23-3-5 16,-6-4 1-16,0-2 2 16,3 0 1-16,-13 2-1 0,-19 1 1 15,-10 0-2-15,-14 3 2 32,-14 6-24-32,-15 3-11 15,-16 7-34-15,-16 2-13 16,-20 1-63-16</inkml:trace>
  <inkml:trace contextRef="#ctx0" brushRef="#br0" timeOffset="5555.018">12421 8849 252 0,'-3'-6'93'0,"-1"0"-72"0,4-10 7 16,0 10 0-1,0-3-11-15,7-7 1 16,4-3-2-16,14-3-1 16,13-9-7-16,19-1 1 0,10 4 4 15,0 9-3-15,14 19 2 16,14 19 2-16,1 6 3 0,-8 10 0 16,-11 2 1-16,-6 23-3 15,-8 15-1-15,-13 10-2 16,-15-1 0-16,-17 17-4 0,-11 15 0 15,-14-3-3 1,-11 0 0-16,-10-1-3 0,-14 8 1 16,-4-14-2-16,0-15-1 15,3-16 1-15,12-15-1 16,6-7-3 0,14-12 0-16,11-3-3 15,18-10-1-15,14-9 8 16,7-7 6-16,6-9 3 0,8-6 4 0,18-6 2 15,10-1 2 1,4-8-8-16,-4 5-3 16,4-3-4-16,6 7 0 15,8-4-4-15,-11 4 0 16,-7 0 3-16,-10 5 1 16,-8 1-34-16,1 3-17 15,-4-3-52-15,0-9-24 16,-11-4-37-1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3:12.7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13208 1139 200 0,'11'-15'77'0,"-11"15"-60"0,3-10 19 0,-3 1 5 0,0 9-6 0,0-7 2 15,-3 4-8-15,-4 3-1 16,-4 0-15 0,-3 3-3-16,0 13-3 0,3 0 3 15,-6 56 4-15,2-19 3 16,-6 70 2-16,4 49-6 16,6-28-3-16,0-25-5 0,18 38-4 15,15 34 0-15,2-46 1 16,-6-32-8-16,17 6-3 15,-10-22-28-15,10-12-12 16,-7-13-12-16,4-19-4 0,14-6-60 16</inkml:trace>
  <inkml:trace contextRef="#ctx0" brushRef="#br0" timeOffset="692.638">15681 923 176 0,'-4'-47'68'0,"4"47"-52"0,11-35 21 0,-4 26 6 15,4 3-4-15,3 6 2 16,7 3-8-16,11 19 0 0,10 22-19 15,7 9 3-15,1 22 1 0,-4 41-10 16,-8 10-2-16,-6 24-4 16,-14-31 1-16,-8-15-2 0,-6 62 2 15,-4-44 0-15,-7 44 3 16,-4 32-19-16,1-63-8 0,3-29-93 16,0-2-79-1,-4 12 62 1</inkml:trace>
  <inkml:trace contextRef="#ctx0" brushRef="#br0" timeOffset="2297.61">22451 1484 228 0,'0'0'85'0,"3"6"-66"0,-3 10 10 0,0-7-1 16,4 17-8-16,-1 14 1 15,1 26-6-15,-1 16 1 16,4 2-9 0,1 20-4-16,-5-7 0 0,1-28-2 15,3 28-1-15,-4-18 1 16,4 27 1-16,-3-21-12 0,-1 0-6 16,1-20-84-1</inkml:trace>
  <inkml:trace contextRef="#ctx0" brushRef="#br0" timeOffset="2517.16">22003 2277 264 0,'0'35'99'0,"10"-26"-77"0,26 4 18 0,-8-16 4 31,28-13-3-31,15-9 2 16,24-6-17-16,29-1-7 0,6 4-12 16,18 9-3-16,-3 7 0 0,-11 5-5 15,-7 4 1 1,0 6-167-16</inkml:trace>
  <inkml:trace contextRef="#ctx0" brushRef="#br0" timeOffset="3680.834">16969 7078 188 0,'24'-10'71'0,"-20"14"-55"0,3 2 17 16,-7 3 7-16,0 10-8 0,0 6-1 15,0 3-2-15,-4 10 1 16,-3-13-16-16,4 3 3 0,-15 32 1 0,-17 43-6 16,-4 4 1-16,-3 25-8 15,-1 12-3-15,-2 13-1 16,6-7-1-16,7-34 0 0,-17 50 0 15,-15 41 0-15,8-34 2 32,6-23-6-32,8-21 1 0,7-23-10 15,10-33-2-15,7-20-10 16,-3-16-2-16,4-2-9 0,-1-26-3 31,4-15-78-31</inkml:trace>
  <inkml:trace contextRef="#ctx0" brushRef="#br0" timeOffset="4003.831">16143 7134 192 0,'0'-31'74'0,"0"31"-58"0,4 9 18 0,-4 1 6 16,3 9-12-16,4 9-1 0,4 16-3 0,3 6 0 31,4 22-13-31,3 28 2 0,10 10 1 16,12 34-3-16,10 13-1 16,7 31-6-16,-7-3-1 0,0 3-1 15,-4 13-2-15,-7-25 1 16,1-20 1-16,-1-8-1 0,4-17 2 15,0-21-18-15,-4-22-4 32,0-19-57-32,-3-31-23 0,-11-26-17 31</inkml:trace>
  <inkml:trace contextRef="#ctx0" brushRef="#br0" timeOffset="4334.765">17530 7222 248 0,'3'-19'93'0,"-3"26"-72"0,0-4-6 15,0 25 36 1,4 6-23-1,3 23-3-15,0 31-6 0,3 12-11 32,1 22-1-32,-1 26 3 0,5 15-6 0,-5-10 0 0,-3-37-2 15,11 66-2-15,3 31 3 16,0-28 0-16,-3-25-4 16,-1-22 1-16,-2-28-16 0,-1-35-4 31,-4-25-36-31,-3-37-14 0,4-16-52 15</inkml:trace>
  <inkml:trace contextRef="#ctx0" brushRef="#br0" timeOffset="4582.736">17216 8436 252 0,'-18'31'93'0,"25"-19"-72"0,7-8 14 16,0-8 0-16,14-5-5 16,18-10 2-16,14-3-16 0,7 0-4 15,14 3-8 1,18 1-3-16,7 5 0 0,-4 7 1 0,-21 6 1 16,-13 0-23-16,34-3-12 15,21-4-41-15,-17-5-18 16,-7-10-21-1</inkml:trace>
  <inkml:trace contextRef="#ctx0" brushRef="#br0" timeOffset="5185.801">18471 7134 316 0,'0'-22'118'0,"0"22"-92"0,15-34 6 0,-5 21-2 0,4-9-4 16,11-3 2-16,7-3-7 0,17 0-2 15,18 3-11 1,11 6 1-16,-4 6 4 0,-4 13-3 0,-10 10 0 15,-10 9-4 1,-11 18-1-16,-15 29 1 0,-13 3 3 16,-11 3-4-16,-7 16-1 15,-11 9-2-15,-7 0 1 16,-3-9-2-16,0-9-1 16,3-7 1-1,8-10-1-15,10 7-3 16,7-12 0-16,14 2 2 15,7-12 0-15,7-9-2 16,7-3 2-16,18-7-1 0,14-3 0 0,7 3 0 16,4 0 0-16,0 4 4 15,6 5 1 1,1 1-4-16,-4 18 1 16,-10 4 0-16,-18 9 2 0,-15-6 1 15,-13-4 3-15,-18-2 12 16,-17 2 8-16,-22 1-13 15,-14 9-5-15,-7-3-3 16,-14 6-1-16,-18-10-2 16,-10 1 1-16,0-3-4 0,-7-4-2 15,-11 1-34-15,7-1-15 16,18-6-4-16,17-9 0 16,18-10-47-16,18-21-23 15,14-13-3 16</inkml:trace>
  <inkml:trace contextRef="#ctx0" brushRef="#br0" timeOffset="5539.297">19586 6165 252 0,'21'-59'93'0,"-6"56"-72"0,16 15 11 16,-10 4 1-16,15 18-7 15,10 10 2-15,6 13-3 16,5 21 0-16,6 38-14 16,15 16 2-16,10 47 3 15,7 12-2-15,-6 41 0 16,-15 19 0-16,-11 3 4 15,-10 25-8-15,-18 6-3 16,-13-15-2-16,-15 24 1 16,-11-30-3-16,-13 2-2 0,-19-24-33 0,-24-26-16 31,-17-18-58-31,-4-45-24 0,-22-30-1 16</inkml:trace>
  <inkml:trace contextRef="#ctx0" brushRef="#br0" timeOffset="5951.736">15236 5955 236 0,'0'-25'90'0,"0"22"-70"0,-3 3 10 0,3 0 2 16</inkml:trace>
  <inkml:trace contextRef="#ctx0" brushRef="#br0" timeOffset="6117.788">15229 5940 448 0,'-3'34'31'0,"-4"19"-17"0,3 23 3 15,-3 21 2-15,0 53-8 16,0 54-1-16,0 47-6 0,4 66-1 16,6 72 1-16,15 59 0 15,10 19-5-15,18-19 1 16,21-46-2-16,10-45 0 0,-2-71-14 15,-12-64-6 1,-7-46-25-16,-6-41-9 0,-4-41-75 16</inkml:trace>
  <inkml:trace contextRef="#ctx0" brushRef="#br0" timeOffset="6705.537">13049 7260 188 0,'18'-32'71'0,"-11"7"-55"0,4-3 15 16,-8 19 3-16,1 2-8 0,3 1-1 16,0 9 3-16,3 13 3 15,1 12-17-15,-1 10 5 0,1 18 2 16,-4 38-5-16,0 10-1 16,0 21-9-16,-3 35-2 0,-4 3-2 15,3 25-2-15,1-12 1 16,3-19 1-16,3-16-1 0,5-25-1 15,2-28 1-15,4-32-1 32,1-28 0-32,6-18 0 0,7-14-3 15,11-14 2-15,7-11 3 16,7-8 1-16,0-10-1 0,-4-7 1 31,-3-2-11-31,-4 3-2 16,-6 6-61-16,-4 3-26 15,-1 0-32-15</inkml:trace>
  <inkml:trace contextRef="#ctx0" brushRef="#br0" timeOffset="7057.02">13899 6793 260 0,'-7'-44'96'0,"4"25"-75"0,-4 6 21 0,3 7 3 15,1 6-21-15,-4 9-6 16,0 13-9-16,0 10-1 0,0 18-5 16,3 38 5-16,0 18 4 15,4 48 5-15,4 31 2 16,7 53-10-16,10 54-3 15,14 24-4-15,18 11 1 16,7 14-2-16,0-24 2 0,-7-35-4 16,-4-56 0-16,-6-35 1 15,-5-34 2-15,-2-35-17 16,-5-28-4-16,-6-37-81 16,0-23-34-16,-8-15 4 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3:23.386"/>
    </inkml:context>
    <inkml:brush xml:id="br0">
      <inkml:brushProperty name="width" value="0.05292" units="cm"/>
      <inkml:brushProperty name="height" value="0.05292" units="cm"/>
    </inkml:brush>
    <inkml:context xml:id="ctx1">
      <inkml:inkSource xml:id="inkSrc3">
        <inkml:traceFormat>
          <inkml:channel name="X" type="integer" max="9600" units="cm"/>
          <inkml:channel name="Y" type="integer" max="7200" units="cm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T" name="resolution" value="1" units="1/dev"/>
        </inkml:channelProperties>
      </inkml:inkSource>
      <inkml:timestamp xml:id="ts1" timeString="2019-12-29T00:23:26.389"/>
    </inkml:context>
  </inkml:definitions>
  <inkml:trace contextRef="#ctx0" brushRef="#br0">8911 2199 212 0,'-25'-9'82'0,"25"9"-64"0,-28 9 20 0,14 0 5 16,0 1-2-16,0-1 0 0,3 1-9 15,4-4-5-15,4 0-15 16,3 4 6-16,7-7 4 16,3 3 2-16,8 3 1 15,10-5-1-15,8 2 0 0,2 0-5 0,12 3-1 31,24-9-2-31,10 4 0 16,5 2-6-16,9-6-2 0,22 0 0 16,4 0 0-16,-1-16-2 15,18 1 1 1,1 2 0-16,-5-6 1 0,4 4-7 16,0 5-2-16,-14 10 2 15,-14 0 1-15,-14 10 0 16,-7-1 1-16,-11 7 0 0,-11-7 1 15,-13 4-2-15,-11-7-2 16,-11-3-41 0,-10-3-18-16,-11-6-157 15</inkml:trace>
  <inkml:trace contextRef="#ctx0" brushRef="#br0" timeOffset="2331.202">27982 1202 244 0,'53'-69'93'0,"-39"50"-72"0,4-9 9 0,-14 22 2 16,-1-4-7-1,1 1 3-15,-4 9-12 0,-7 9-2 16,-8 7-8-16,-13 12 3 0,-14 44 1 16,-11 13-3-1,-3 18 1-15,-4 38-5 16,-4 1-2-16,-14 14-3 16,1 14 1-16,3-17 3 15,10-2 1-15,11-7-4 16,7-15-1-16,8-20-46 0,9-18-17 15,8-19-72 1</inkml:trace>
  <inkml:trace contextRef="#ctx0" brushRef="#br0" timeOffset="2588.265">27231 1221 324 0,'21'62'123'0,"-7"-11"-95"0,18 24-2 0,-14-37-7 31,6 9-12-31,5 28-2 16,6 25-2-16,-3 4-3 0,-1 24 1 15,-2 16-1-15,-5 1 2 0,1-1-3 16,0 0-2-16,-1-18-36 15,1-14-14-15,-4-18-83 16</inkml:trace>
  <inkml:trace contextRef="#ctx1" brushRef="#br0">24744 10013 0,'0'0'0</inkml:trace>
  <inkml:trace contextRef="#ctx0" brushRef="#br0" timeOffset="10984.947">16764 7366 212 0,'0'-47'82'0,"0"35"-64"0,4-7 7 15,-4 13-3-15,3-1-3 32,1-2 3-32,-1 3-3 0,1-4-2 15,-1 10-9-15,1 0 10 16,3 10 8-16,0 5-3 15,0 17 1-15,3 18-4 0,5 44-1 16,-1 9-1-16,3 39-2 16,-3 11-6-16,1 51-2 0,-1-3-4 15,-4 24-1-15,1-11-1 16,-1-7-2 0,1 3 1-16,0-35 1 0,-1 1-1 15,4-19 2-15,0-23-2 16,0-24-1-16,1-22-4 0,-1-19 0 15,-4-22-29 1,1-9-11-16,-4-20-26 0,-4-21-11 16,-3-16-51-1</inkml:trace>
  <inkml:trace contextRef="#ctx0" brushRef="#br0" timeOffset="11622.714">17657 7470 236 0,'-4'-10'88'0,"0"14"-69"0,1 5 11 16,-1 7-2-1,1 6-5-15,-4 18-2 16,0 7-3-16,-4 16-1 0,4 15-9 16,-3 26 4-16,-1 12 3 0,0 22-5 15,1 25-3-15,3 31-4 16,3 35 0-1,8 35-2-15,6 5-1 16,4 7 1-16,8-34-1 16,9-29-3-16,5-41 2 0,6-37 3 15,7-44 1-15,8-25 1 16,-1-35 2-16,4-31-1 0,0-15 2 16,7-17 0-1,4-18 1-15,3-31 7 0,-7-26 2 16,-7-6 0-16,-7-34 0 15,-7-10 2-15,-11-22 0 16,-7-18-8 0,-14-10-2-16,-10-10-5 0,-18-15-1 15,-22 7 1-15,-24 5 0 16,-7 13-13 0,-10 28-7-16,-11 45-27 0,-4 33-10 15,7 35 1-15,11 38 2 16,7 41 21-16,7 34 12 0,7 25 11 15,11 16 4-15,10 9-5 16,14-3-3-16,15-16-82 31,14-6-63-31,17 4 53 16</inkml:trace>
  <inkml:trace contextRef="#ctx0" brushRef="#br0" timeOffset="12086.587">19209 8241 276 0,'3'10'104'0,"-3"-1"-81"0,4 22 9 16,-4-24 1-16,0 15-8 15,-4 28 0-15,1 22-11 32,-1 6-4-32,-3 13-6 0,-3 28-3 0,-5 4 2 15,1 8-2 1,-3 20 2-16,-1-4-2 0,0-9-1 16,4-3-2-16,0-13 1 0,4-18-4 15,3-23 1-15,3-21-27 16,4-23-11-16,0-15-43 15,4-25-16-15,-1-16-4 16</inkml:trace>
  <inkml:trace contextRef="#ctx0" brushRef="#br0" timeOffset="12379.417">18764 8304 308 0,'-7'-25'115'0,"11"15"-89"0,6 4 5 31,-3 6-3-31,4 0-12 16,7 16-1-16,6 9-1 0,8 22 2 16,10 31-9-16,1 16-4 0,-1 32 0 15,7 15-2-15,11 3-1 16,7 22 1-16,0-12 1 15,-3-16-1-15,-4-6 2 16,-7-13-9-16,-4-16-1 16,1-18-36-16,-5-19-16 0,1-32-87 15</inkml:trace>
  <inkml:trace contextRef="#ctx0" brushRef="#br0" timeOffset="12661.927">20003 8984 288 0,'-32'82'107'0,"32"-82"-83"0,-14 72 15 15,10-60 1-15,4-2-11 16,7 5-2-16,7-5-7 0,4-10-2 15,10-6-10-15,18-7-3 0,18-12-1 16,10 3 0-16,-18 3 0 16,-10 4-5-1,28-4 1-15,-14 6-33 0,25 4-13 0,-18-1-63 16,7 1-27-16,-14 6 20 31</inkml:trace>
  <inkml:trace contextRef="#ctx0" brushRef="#br0" timeOffset="13224.202">20877 7564 276 0,'-7'-53'104'0,"7"53"-81"0,7-38 12 0,-7 35 0 31,7-10-8-31,-3 4 1 0,10-10-4 0,0 3-3 16,18 1-11-16,-4 2 2 0,32 4 2 0,-10 9-1 15,17 19 0-15,-15-4-1 32,8 48 2-32,-10-13-7 15,-4 32-2-15,-11-20-1 16,-10 67 0-16,-8-29-2 16,-20 73-2-16,-1-42 1 0,-31 67-1 15,10-54 6-15,-17 38 6 16,10-50-6-16,8 34-1 15,6-41-3-15,25-9-2 16,-4-25-4-16,33-19 0 0,-8-9 2 16,28-25 3-16,-6-10 4 15,31-28 4-15,-18 0-4 16,22-19-3-16,-18 0-1 16,25-9 1-1,-18 6-17-15,4-6-6 16,-18 9-28-16,-8 0-11 0,-9 10-17 15,-11-4-7-15,-8 4-53 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3:51.2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2748 8746 220 0,'0'-22'85'0,"0"16"-66"0,0 3 10 16,0 3 2-16,0 0-13 15,0 0-2-15,-3 6-5 16,3 3-2 0,0 4-5-16,3 6 4 0,1 3 2 0,6 18 3 0,1 17 5 15,-1 15-1-15,1 9-1 32,0 20-8-32,3 21-3 15,3 7-1-15,1 12 0 16,0 3-2-16,6-12-2 0,-3-16 1 15,1-13-1-15,-1-9 0 16,0-3 0-16,-3-13 0 16,3-9 0-16,-7-9 0 15,-4-13 2-15,-2-9 1 16,-1-7 1-16,0-6 0 0,0-6 2 16,0-7 1-16,3 7 1 15,1-6-2-15,3-4-1 16,7 1-3-16,0-4 1 15,1-3-2-15,2-3-1 16,4-3 3-16,4-3 0 0,3-7 1 31,1-6 2-31,10-9-3 16,-1 0 0-16,1-7-1 0,0-2 1 16,-11-1 2-16,-3-3 2 15,-7-3 1-15,-11-3 0 16,-10-9 0-16,-11-7 0 15,-15-3-4-15,-13 10-1 16,-7 6 1-16,-11 9 0 0,0 7 0 16,-18 12 0-16,1 6-5 15,-11 13-1-15,14 9-10 16,7 0-3-16,14 10-3 0,3-7-2 16,15 1-13-16,7-7-4 15,14-6-13-15,7-7-6 31,14-8-83-15</inkml:trace>
  <inkml:trace contextRef="#ctx0" brushRef="#br0" timeOffset="318.33">3789 9420 292 0,'-11'19'110'0,"8"-7"-86"0,3-5 9 15,0-7 11 1,7-3-14-16,3-7-13 15,4-6-7-15,15-2-7 16,6 5 0-16,7-3 2 16,-3 1-2-16,0 5-2 0,3 7-29 15,-14 3-11-15,1 10-111 16</inkml:trace>
  <inkml:trace contextRef="#ctx0" brushRef="#br0" timeOffset="500.615">3983 9969 284 0,'21'-28'107'0,"4"6"-83"0,6-16 8 16,-13 22-2-16,7-6-16 0,3 0-3 15,7-3-7-15,-3 7-3 16,10 2 0-16,11 3-52 0,-3 1-20 15,3 5-55 1</inkml:trace>
  <inkml:trace contextRef="#ctx0" brushRef="#br0" timeOffset="871.272">4660 8862 348 0,'-17'-25'129'0,"6"19"-100"0,7 2 7 0,4 4-2 16,0 0-22-16,4 10-4 15,0 12-3-15,6 15-1 32,1 17-2-32,-1 5-2 0,8 7 1 0,3 6-1 15,7 13 0-15,15 9 0 16,-1-3 0 0,7-3-18-16,1-13-5 0,-4-6-31 15,-1-6-13-15,-9-10-68 16,-8-15-35-16,-7-16 85 15</inkml:trace>
  <inkml:trace contextRef="#ctx0" brushRef="#br0" timeOffset="1136.29">4840 8737 324 0,'-10'-7'121'0,"6"7"-95"0,4 7 11 16,0-1-2 0,4 3-16-16,-1 4-3 0,4 15-9 0,7 10-3 15,7 21-2-15,8 13-2 0,-1 0 1 32,7 7-1-32,7 5 2 15,-3 11-3-15,-3-8 0 16,-5-5-26-16,1-10-11 0,-11-12-10 15,-3-13-3-15</inkml:trace>
  <inkml:trace contextRef="#ctx0" brushRef="#br0" timeOffset="1384.408">4519 9401 320 0,'35'0'121'0,"-10"-6"-95"0,14-16 20 16,-21 13 4-16,10-10-21 0,-4-6-6 16,15-10-12-16,11-2-3 15,-1-10-4-15,7 3-3 0,-3 3 2 16,-7 10-2-16,0 5-1 15,-14 11-43-15,-4 5-21 16,0 10-100-16</inkml:trace>
  <inkml:trace contextRef="#ctx0" brushRef="#br0" timeOffset="1686.685">4745 9671 272 0,'0'0'104'0,"3"0"-81"0,8-16 25 0,-7 7 6 16,10-13-15-16,3-9-2 0,11-10-18 15,11 0-6-15,11 3-8 16,-8 4-4-16,7-4 0 0,-6 16 1 0,-4 0 1 16,-4 7-4-16,4 2-1 15,-11 4-54-15,4-1-25 16,3-5-74 0</inkml:trace>
  <inkml:trace contextRef="#ctx0" brushRef="#br0" timeOffset="2721.964">5779 9226 220 0,'-25'-22'85'0,"11"6"-66"0,0-3 16 15,7 10 6-15,-1-1-9 0,1 1 1 32,0 3-7-32,0 3-2 0,-3 6-13 15,3 9-7-15,0 7 0 0,7 3-1 0,0 6 1 16,0 7 0-16,3 9 0 15,8 6-5-15,3 6 1 16,7 4-2-16,4-13-2 16,6-10 3-16,-2-11 0 0,6-14 1 15,-3-12 0-15,3-19 4 32,-14-3 2-32,0-12-2 0,-10-4-3 15,-8-3 2-15,-6 4 2 16,-8-1-4-16,-6-3-1 15,-4 13 2-15,-11 0 3 16,4 6-4-16,3 10-1 16,4 8-2-16,7 8 0 0,-1 5 0 0,1 7 0 15,11 2 0-15,3 1-2 32,7-3 3-32,7-4 2 15,0-2-2-15,7-7-2 16,4-6 2-16,0-7 2 0,-1-2 9 0,5-7 5 15,-8-3-3 1,0-12-2 0,-3-13-5-16,-1 0-4 15,-3-7 2-15,-7-2 0 16,-3 3-1-16,-4-7 1 0,-7-3-4 16,-7-18 0-16,-11-1 3 15,-7-2 1 1,1-1-1-16,-12 0 1 0,8-9-2 0,3 13 2 15,7 12-2-15,-3 19-1 32,7 15-2-32,7 22-1 0,7 23-1 15,3 18 0-15,8 13 3 16,3 18 2-16,11 42 0 0,13 15-1 16,22 41 1-16,18 24-1 0,3 23 0 15,7-3 2-15,0-10-3 16,7-6 0-16,-3-34 1 15,-14-38 2-15,-11-19-1 32,-11-29-1-32,-10-18 1 0,-11-21-1 15,-7-26 0 1,-10-16 2-16,-8-19-1 0,-10-12-1 16,-14 0-6-16,-14 0-4 15,-15-12 1-15,1 5 3 16,0 1 3-16,10 15 2 0,7 4-2 15,7 6 2 1,4 3-1-16,11-4-2 16,10-2 3-16,7 0 2 0,10-1 0 15,8-2-1-15,0 3-10 16,3 2-4-16,0 7-44 0,-3 0-17 16,-4 4-62-1</inkml:trace>
  <inkml:trace contextRef="#ctx0" brushRef="#br0" timeOffset="3401.971">6212 8172 284 0,'-10'-44'107'0,"6"35"-83"0,-3-10 10 0,4 13 2 15,-1-4-7-15,4 1 3 16,0 3-12-16,0 3-4 0,4 12-9 16,3 16-3-16,7 13 2 15,11 12 1-15,20 22 3 0,5 31-3 16,6 7 1-16,1 9-5 15,-4 16-2-15,-4-9 2 16,-7-14 0-16,-3-8 1 0,-4-7 0 16,-10-9 2-1,0-13 1-15,0-12-3 16,-1-16-3-16,1-6-3 16,0-16 1-16,3-13 3 15,4-12 1-15,3-12 3 0,-10-13 3 16,3-7 2-16,-4-8 1 0,-6-4 0 15,-4-16 2-15,-7-6-1 32,-7-12 2-32,-10 12-8 15,-11-3-2-15,-15 13-1 0,-6 2 0 16,-15 7-2-16,1 13-2 16,-4 15 1-16,-7 16 1 15,4 9-14-15,10 10-5 16,10 6-13-16,19 3-6 0,9 0-17 15,15-6-6 1,11-7-19-16,10-9-8 0,11-3-51 16</inkml:trace>
  <inkml:trace contextRef="#ctx0" brushRef="#br0" timeOffset="3857.872">7073 8755 296 0,'-17'10'110'0,"10"-1"-86"0,-4 7 9 0,7-7 0 15,1 7-15-15,3 9 0 16,3 13-10-16,1 9-5 0,10 6-2 31,4-6 3-31,3 3 5 0,0-12-1 0,7-10 3 16,4-9 3-16,3-10 3 16,4-12 2-16,0-13 3 15,-4-15-6-15,-7-7-1 16,-3-2-5-16,-11-4-1 0,-7 3-1 0,-10 0 0 15,-11 4-7-15,-11 2 0 32,-7 7 1-32,0 3 1 15,-3 6-4-15,-4 3-1 16,4 13-26-16,7 3-11 0,0 3-20 16,10 4-6-16,11-4-75 15,7-3-54 1,7 0 80-16</inkml:trace>
  <inkml:trace contextRef="#ctx0" brushRef="#br0" timeOffset="4372.087">7433 8674 272 0,'-18'-16'101'0,"11"16"-78"0,-7 0 13 0,14 0 2 16,-3 0-11-16,3 10-1 15,0 11-11-15,10-2-2 16,1 6-7-16,10 4 7 0,4 2 4 0,3 10-1 15,4-7 3-15,-1-6-4 16,5-9 1-16,6-9 2 16,0-10 1-16,1-7-4 0,-4-5-1 15,-8-7-6-15,-6-3 0 32,-7-6-5-32,-8-7-2 15,-6-12 2-15,-1 3 2 16,-3 1-2-16,0 14-2 0,0 26 0 15,4 16-6-15,3 21-1 16,0 4 5 0,3 21 5-16,1 32-4 15,0 7-2-15,3 2 1 16,0 16 0-16,0-6 3 0,4-10 1 16,-4-12-4-16,0-19-1 15,0-13-46-15,0-15-20 16,0-10-47-16,0-21-18 15,0-10-6 1</inkml:trace>
  <inkml:trace contextRef="#ctx0" brushRef="#br0" timeOffset="4779.911">8061 8254 332 0,'-11'15'126'0,"4"4"-98"0,-7 9 6 16,0-12-6-1,0 6-16-15,-4 9-4 16,1 7-8-16,-1 0 0 0,8-4 0 16,6 4 0-16,8-1 2 0,6-5-3 15,8-4 0-15,3-3-4 16,4-3 1-16,3 0 15 0,7-6 9 15,11-4 2-15,7-2-1 16,3-4-5-16,-3-3-2 16,-7 3 0-16,-7 4 4 15,-11 2-1-15,-7 7 1 16,-10 6-7 0,-11 0-2-16,-11 6-1 0,-10 4 0 15,-7 9-7-15,-7 0 0 16,-4 0-23-1,4-4-10-15,3-2-53 16,4-7-20-16,6 7-66 16</inkml:trace>
  <inkml:trace contextRef="#ctx0" brushRef="#br0" timeOffset="6244.119">3320 11772 212 0,'-11'-38'82'0,"4"35"-64"0,3-10 15 0,1 13 2 16,-1 0-12-16,4 0-3 15,0 7-7-15,0 8-3 16,7 7-6-16,1 22 4 0,9 19 4 0,11 6 9 16,15 6 5-16,-1 32-8 15,7 9-3-15,4 3-4 16,-10 13 0-16,-1-1-4 0,-3-12-2 16,-11-12-2-16,-3-16-3 15,3-16 1-15,-7-12-1 16,-7-10 0-16,-3-12 0 15,-4-7 0-15,0-8 0 16,0-8 0 0,0-2 0-16,0-3 0 0,0-4 2 15,0-6-1-15,0 7-1 16,0-4 1-16,4-3 1 0,0-3-1 16,-1 6 2-1,8-6-2-15,-1 0-1 16,1 0 1-16,7-6-1 15,3 3 0-15,7-3 2 16,-3-4-1-16,3 1 2 16,1-7-2-16,-1 0-1 15,-7-6 3-15,0-3 0 16,-3-12 7-16,-4 2 6 0,-7-18-2 16,-7-7 2-16,-7 1-5 0,-3 2-1 15,-8 4-4-15,-14 3-1 16,-3 6-3-16,-11 3-2 15,-13 0 3-15,-8 4 0 16,0 9-1 0,0 6-2-16,3 9 1 15,1 7 1-15,13 6-3 16,5 0-2-16,13 3-18 0,4-3-7 16,10 0-18-16,8 0-7 15,6-3-15-15,4 0-8 16,4-13-57-1</inkml:trace>
  <inkml:trace contextRef="#ctx0" brushRef="#br0" timeOffset="10029.718">2339 12424 212 0,'-7'9'79'0,"0"-6"-61"0,0 1 8 0,7-4 1 31,-4 3-5-31,1-3-1 16,-1 0-5-16,4 0 0 15,0 0-9-15,0-3 0 0,0-1 0 16,0-2 3-16,4-10 4 0,3-2-2 16,3-7 3-16,8-4-2 15,3-2 2-15,11-7-6 16,0 10-1-16,10-3-4 0,0 6-3 16,-3 3 0-16,3 9 1 15,1 7 5-15,-8 6 4 16,-3 12 0-16,-4 7 1 15,0 16-2-15,-3 21 1 16,-7 16-4-16,-1 4-2 16,1 11-2-16,-4 14-3 0,0 8 1 15,7-5-1-15,-3-7-3 16,0 3 2 0,-1 4 1-16,4-7 0 15,4-18 0-15,3-14 2 0,-3-14-6 31,-4-8 1-31,7-11 10 0,1-7 4 16,6-9 2-16,-7-7 0 16,4-9-1-16,0 0 0 15,6-9-4-15,-2-7-3 16,6-3-2-16,7-3-3 16,-10 3 1-16,0 4 1 0,0-1 1 15,-15 7 1-15,1 9 2 16,-4 0 3-16,-3 0-26 0,0 6-13 15,-1-3-40-15,-6-3-18 16,-4-9-82 0</inkml:trace>
  <inkml:trace contextRef="#ctx0" brushRef="#br0" timeOffset="10730.789">4417 11803 256 0,'-11'-25'96'0,"4"16"-75"0,-7-7 12 0,7 16 2 0,0-3-6 16,0-4 3-16,3 7-7 16,1-3-1-1,3 3-13-15,0 10-4 0,7 12-1 16,7 22-3-16,14 18 0 15,0 4 3-15,11 3 1 16,7 19-3-16,-7 9-1 16,0 0-3-16,0-6-1 0,-4-9 3 15,-3-16 1-15,-4-1-1 16,-4-14-2-16,1-14 1 0,-11-9-1 16,0-9-31-16,-3-12-14 15,-8-11-114 1</inkml:trace>
  <inkml:trace contextRef="#ctx0" brushRef="#br0" timeOffset="10965.027">4350 12524 288 0,'14'-9'110'0,"0"-4"-86"0,14-24 13 31,-14 15 2-31,4-13-10 16,14-2-2-16,3 5-13 0,7-2-4 16,1-1-6-1,3 7-3-15,-1 6 2 0,8 3-2 0,4 7 2 16,3 2-13-16,0 1-3 16,-14 3-47-16,3-1-18 15,-7-5-61 1</inkml:trace>
  <inkml:trace contextRef="#ctx0" brushRef="#br0" timeOffset="11534.087">5242 11565 244 0,'-17'-50'93'0,"6"28"-72"0,-3-10 9 0,7 20 2 32,-4-1-11-32,1-2-2 0,3 2-5 0,-7 0 1 15,-4 4-8-15,4 0 2 0,-4 9 4 16,4 6-1-16,0 10 1 16,0 9-5-16,3 12 0 15,4 4-3-15,4 12 0 16,6 10-3-16,4 25 1 15,11 9-2-15,3-3-1 16,7 22 1-16,11 10-1 16,0-1-3-16,10-18 2 15,8-4 1-15,3-21 0 16,-4-17 2-16,-3-18 1 0,0-15 5 31,-11-17 3-31,4-11 0 16,4-11 1-16,-12-5-2 0,-2-4-1 15,-8-9 3-15,-7-13 3 16,-14-15-6-16,-7-10-1 16,-7 10-2-16,-11-3 1 0,-3 5-2 15,-7 11 0-15,-11 8-1 16,-10 10 0 0,-4 13-5-16,4 9 1 0,-4 13 0 15,10 24 2-15,12 10-6 16,2 3-1-16,12-3-23 15,6-9-6-15,11-7-14 16,7-6-5-16,7-12-26 0,7-7-13 16,4-21-34-1</inkml:trace>
  <inkml:trace contextRef="#ctx0" brushRef="#br0" timeOffset="12132.999">5831 11762 280 0,'-10'7'104'0,"3"-4"-81"0,0-3 25 0,3 3 4 16,4-3-12-16,-3 0-1 15,3 0-11-15,0 0-5 16,0-3-13-16,3-7 0 0,8 7 3 0,3-6-3 31,4-1 0-31,3 1-6 0,3 0-1 0,5-1 1 32,-1 1 0-32,0 2-2 0,-3 1 1 15,3 0-2-15,-10-4-1 16,-1 7-35-16,-3 3-16 15,-3 0-51-15,0-3-21 16</inkml:trace>
  <inkml:trace contextRef="#ctx0" brushRef="#br0" timeOffset="12352.772">6054 12195 392 0,'21'-3'145'0,"-11"-3"-112"0,12-16 16 16,-15 6 3-16,7-3-21 0,7-15-5 16,-3-10-13-1,10-3-4-15,4 3-5 16,6 3-3-16,-6 7 0 0,0 8-19 0,-7 5-8 16,-4 5-66-16,-4 3-29 15,-3 7-48 1</inkml:trace>
  <inkml:trace contextRef="#ctx0" brushRef="#br0" timeOffset="12949.67">6675 10790 280 0,'-4'-15'107'0,"4"11"-83"0,0 4 6 16,0 0-3-1,0 0-4-15,4 7 3 0,-1 2-8 32,4 7-3-32,7 9-8 0,7 22-3 15,8 13 2-15,6-4-3 0,7 10-2 16,4 3 0-16,0 9 1 15,-4 4-1-15,1-4-1 16,-5-6 1-16,-2-6-1 16,-5-10-9-16,1-8-4 0,-7-17-24 15,-4-3-9-15,-3-9-71 32,-4-16-55-32,-4-16 65 15</inkml:trace>
  <inkml:trace contextRef="#ctx0" brushRef="#br0" timeOffset="13236.091">6932 10709 264 0,'-21'-28'99'0,"17"24"-77"0,1-2 15 0,3 6 5 15,0 0-14-15,3 6-1 16,1 4-10-16,7 5 0 0,3 11-10 15,7 11 2-15,3 16 2 0,5 13-6 16,-1 3-1-16,0 3-2 16,4 1 1-16,3 8-2 0,4 7-1 15,3-7 1-15,1-8-1 16,-5-11 0-16,-2-8 0 16,-8-7-27-16,-7-13-11 0,-10-9-39 15,-8-9-13-15,-10-10-35 16</inkml:trace>
  <inkml:trace contextRef="#ctx0" brushRef="#br0" timeOffset="13500.777">6611 11198 256 0,'-11'31'96'0,"15"-18"-75"0,0-4 19 0,-1-3 4 0,4-6-3 15,4-6 0-15,3-3-5 0,3-1 0 32,8-12-20-32,10-15-3 0,11-20-1 15,4 1-5-15,3-1-2 16,-4 7 0-16,-3 0-1 0,-7 9-2 16,-4 7 1-16,-7 6-20 15,-7 6-6-15,-3 9-28 0,-7 7-12 16,-4 6-97-1</inkml:trace>
  <inkml:trace contextRef="#ctx0" brushRef="#br0" timeOffset="13716.39">6925 11558 344 0,'42'-47'129'0,"-20"0"-100"0,16-31 18 0,-27 47 3 0,7-10-26 16,3-6-5 0,3-6-12-16,1 2-3 15,7 1-2-15,-4 6 1 0,0 7 0 16,1 8-43-16,-5 8-18 0,1 2-66 16,0 9-28-16,-8 1 33 15</inkml:trace>
  <inkml:trace contextRef="#ctx0" brushRef="#br0" timeOffset="14672.786">7535 11041 236 0,'-14'-34'90'0,"0"18"-70"0,0-12 13 0,3 25 1 16,1-4-7-16,-1-2 1 0,1 9-9 15,3 9-1 1,3 10-11-16,8 16 2 0,6 2 4 0,8 7-3 16,3 3 0-1,7 6-2-15,-3 1 2 16,3 2-3-16,4-9-2 16,0-15-2-16,-1-7-3 15,-2-19 1-15,-1-12 1 16,-7-13-1-16,-7-6-1 0,-7 0 3 15,-7-7 2-15,-7-5-4 16,-3-4-1-16,-5 0 0 16,-2 4 2-16,-1 8-3 15,4 7 0-15,0 7 1 0,3 15 0 16,4 6-3-16,7 7 2 16,0 2-1-16,0 1-2 15,11 0 3-15,3-4 0 16,0-2 1-1,4-7 0-15,-1-10-3 0,5-8 0 16,-5-17 4 0,-3-12 3-16,-3-6 3 15,-4 0 1-15,-7-3-2 16,-7 0-1-16,-4 5-3 16,-13-14 1-16,-1-13-2 0,-3-4-1 15,-4 1-2-15,-3 3 1 16,-4 9 1-16,4 9 2 15,3 13-1-15,4 16-1 16,10 16 1-16,7 15 1 0,11 12-1 16,11 23-1-16,7 28 5 15,13 12 1-15,-9-12 2 16,45 69 0 0,14 3-4-16,3 0-1 0,-3 15-1 15,4-15-2-15,-4-18 1 16,-3-26-1-16,-11-19 0 0,-14-19 2 15,-7-15-1 1,-18-19-1 0,-7-6 1-16,-10-16 1 15,-15-16-1-15,-17-22 2 16,-11-12-4-16,-7-6-2 0,-3 6-7 0,0 3-4 31,3 9 5-31,7 10 5 16,8 6 3-16,6 3 1 0,7 0-5 15,8 7 1-15,3-7 0 16,7-3 2-16,0-9 1 0,3-7 3 16,1-3-34-16,3-3-16 15,4 0-112 1</inkml:trace>
  <inkml:trace contextRef="#ctx0" brushRef="#br0" timeOffset="15355.854">8223 10605 292 0,'-28'-3'110'0,"17"13"-86"0,1 5 11 0,6-2 1 15,1 2-11-15,3 7 0 32,3 3-10-32,8 10-2 0,7-1-7 0,10 4 0 0,4 0 4 15,3-1-2-15,0-8 1 16,-3-11-3-16,0-14 1 15,-4-14 0-15,-7-9 3 16,-3-6-1 0,-8-9 0-16,-6 2-5 15,-4-5-1-15,-7-1-1 16,-7-3 1-16,-8 4-2 16,-2 2 2-16,3 10-2 0,3 9-1 15,4 16-4-15,10 16 0 16,11 3 2-16,11 6 3 15,10 10 2-15,7 5 1 16,8 23 4-16,13 9 3 16,11 3-2-16,0-6 0 15,-7-3-3-15,-7 0-1 16,-14 0-1-16,-11 0 0 0,-10-7-2 16,-11-5 1-16,-11-10-2 15,-10-13-1-15,-10-12 1 0,-8-16-1 31,-7-13-3-31,4-8 2 0,3-11-1 0,7 1 0 32,4-6 2-32,7-1 0 15,7 1-3-15,3-4 2 16,4-9-1-16,7-6-2 0,4-7-19 16,3 1-10-16,4 2-25 15,-1 10-9-15,1 0-98 16</inkml:trace>
  <inkml:trace contextRef="#ctx0" brushRef="#br0" timeOffset="15544.446">8710 10543 340 0,'-7'15'129'0,"7"1"-100"0,4 3 2 0,-1-7-5 16,8 4-16-16,6 0-3 0,8-1-7 15,10 4 0-15,-3-3 0 32,-4-1 0-32,0 1 0 0,-3-3-47 0,-4-1-18 15,-3-5-79 1</inkml:trace>
  <inkml:trace contextRef="#ctx0" brushRef="#br0" timeOffset="15874.131">8565 10270 260 0,'-28'-32'99'0,"18"29"-77"0,6 0-7 0,4 3-5 0,4 3-9 15,6 7-1-15,8 2-2 16,10 4 1 0,18 6 1-16,10 9 0 0,8 10 2 0,-1 0-1 15,-6-7 2-15,-8 4 31 16,-10-10 17-16,-7-6-9 15,-11-13-3-15,-10-9-12 0,-8-9-5 16,-6-7-8 0,-8-6-4-16,-3-3-5 15,-7-3-2-15,-4 3-1 16,4 3-2-16,3 3 1 16,8 4-1-16,3-1-3 0,7 0 0 15,3-3-3-15,4 7-1 16,0-7-45-16,0 0-20 15,0-9-89 1</inkml:trace>
  <inkml:trace contextRef="#ctx0" brushRef="#br0" timeOffset="16002.498">8777 9712 332 0,'-32'-16'123'0,"18"10"-95"0,4-4 14 0,6 10-1 32</inkml:trace>
  <inkml:trace contextRef="#ctx0" brushRef="#br0" timeOffset="16137.566">8731 9696 615 0,'25'22'29'16,"17"6"-15"-16,1 13-5 0,6 22-2 0,0 6-1 16,8-4 1-16,6-2-4 15,1-6 0-15,-4-7-8 16,-11-3-2-16,-6-10-51 0,-12-5-24 15,-10-10-88 1</inkml:trace>
  <inkml:trace contextRef="#ctx0" brushRef="#br0" timeOffset="16456.723">9257 9881 320 0,'-4'-19'121'0,"1"13"-95"0,-1-4 11 0,4 10 0 15,-3 0-14-15,-4 0-1 0,0 4-15 32,0 5-5-32,0 10-1 0,3 12-1 0,4 10 2 15,0 9 3-15,7-3 4 16,4-3 0-16,6-6 2 16,-3-7-2-16,18-3 0 15,0-15-3-15,0-4-1 16,-1-9-3-16,1 0-2 0,-4-3 3 15,1-3 2-15,-8 12 13 16,-7 3 6 0,-4 10-6-16,-6 10 0 0,-8 14-11 15,-3 11-2 1,-3 5-8-16,-1-9-2 0,1 1-62 16,-4-17-28-16,-8-21-92 15</inkml:trace>
  <inkml:trace contextRef="#ctx0" brushRef="#br0" timeOffset="22219.277">17406 8304 240 0,'-18'-6'90'0,"18"6"-70"0,-17-16 13 16,13 16-1-16,-3 0-6 15,0-3 2-15,-3 3-5 16,3 0-2 0,-1 0-11-16,1-7-4 0,0 7 0 0,7 0 1 15,4 0 3-15,6-9 4 16,5 0 3-16,-1-1-5 0,17-12-2 16,-6 3-1-16,14-2 1 15,-7 2-5-15,10 9-1 31,-7 4 2-31,18 15 1 0,-7 4-1 16,7 9 1-16,-11-3 0 16,1 6 3-16,-8 3-1 15,-7 22 0-15,-3-9-5 16,-15 34-3-16,-3-12 2 0,-21 25 2 16,4-19-2-16,-18 44-2 15,-11 12-3-15,3-12 1 16,5-3 1-16,10-26 0 15,3-15 0-15,0 13 0 16,4-16-3-16,7 3 2 0,0-16-1 16,7-3-2-1,7 0 7-15,11-15 5 16,14-13 7 0,17-7 3-16,11-11-3 0,3-8 1 15,4-5-7-15,11-7-1 16,7-6-2-16,-18 4-1 15,-14 5-3-15,10-3 1 0,-13 4-2 16,-5-1-1-16,-6 1 1 16,-4 12 1-1,-6-3 1-15,-8 6 3 0,-4-3-27 16,1 9-13-16,-4-6-43 0,-3 4-16 16,-1-4-94-1</inkml:trace>
  <inkml:trace contextRef="#ctx0" brushRef="#br0" timeOffset="23034.462">18500 8166 240 0,'-29'-57'90'0,"29"57"-70"0,-28-72 10 15,21 63 2-15,-3-10-11 16,3 3 0 0,-1 1-1-16,1-1 0 15,4 4-11-15,3 2 6 0,3 13 4 16,1-3 1-16,10 35 3 16,-3-10-4-16,10 41 0 0,-4-16-1 0,8 60-2 31,-7-23-6-31,6 45-4 15,-6-32 5-15,0 41 5 0,-4-31-4 16,0 6-2-16,-3-25-5 16,-1 13-2-16,-3-26 1 15,4 7 0-15,-4-19-5 16,0-10-1-16,-4-6 3 0,1-12 1 16,-1-7 0-16,-3-18 1 15,0 2 0-15,0-30 1 0,0 8-2 31,0-24 1-31,0 6-4 16,4-28 0-16,0 12 1 0,10-47 0 0,-4 19 0 31,18-9 0-31,-6 15 0 0,16 7 2 16,-6 9-3-16,14 12-2 16,-7 10-1-16,14 16 3 0,-11 5 2 15,22 17 2-15,-11-4 3 16,10 26 3-1,-14-10 5-15,-3 13 1 16,-7-10-2-16,-11 13 2 0,-3-10-4 16,-18 3-1-16,-3-5-6 15,-29 11-1-15,4-8-1 16,-25 12-2-16,11-7 3 0,-29 7 0 16,15-9-4-1,-32-7 1-15,17 0-16 16,1-15-4-16,6-4-25 0,15-9-12 15,6 0-33-15,12-6-16 16,3 0-64 0</inkml:trace>
  <inkml:trace contextRef="#ctx0" brushRef="#br0" timeOffset="23885.197">19399 8718 268 0,'-10'-10'101'0,"10"10"-78"0,3-6 9 15,-3 6-3-15,4 0 2 16,-1 0 4-16,8 3-6 0,-4 0-1 31,11 4-15-31,-4-1 1 0,10 3 2 0,-2 1-4 16,13-4 1-16,-3-3-2 0,24-3 1 15,-10 0-4-15,17-9 0 32,-10-1-3-32,11-2 0 15,-11 2-3-15,17-2-2 16,-13 2 3-16,3 1 0 0,-11 0-1 16,0 9-2-16,-13-4 1 0,-5 4 1 15,-6 0-39-15,-7 0-16 16,-1 0-29-16,-6 4-10 15,-4-4-54 1</inkml:trace>
  <inkml:trace contextRef="#ctx0" brushRef="#br0" timeOffset="24236.289">19840 8009 324 0,'-3'-16'121'0,"3"16"-95"0,3 10 3 0,-3-10-8 0,4 31-8 16,-1-9 0-16,4 25-3 15,0-6 1-15,8 37-6 16,-5-18 1-16,8 46 1 0,-4-24-3 0,3 43-1 16,-2-24-1-16,2 15 1 15,-3-28-2-15,4 6-1 16,-4-22 1-16,4 3-1 16,-4-12-29-16,7-7-13 0,-3-12-49 15,3-9-19-15,-4-10-9 31</inkml:trace>
  <inkml:trace contextRef="#ctx0" brushRef="#br0" timeOffset="25026.194">20923 8420 200 0,'4'-41'77'0,"-4"41"-60"0,7-31 10 15,-7 28 1-15,0-16-10 16,0 3 0-16,3-22-2 16,1 7-1-16,-4-13-7 15,0 3 1-15,0 4 4 0,0 9-1 16,-4-4 3-16,1 7-4 0,-4 3-1 15,3 3-2-15,-6 4 2 16,-1-1 1-16,-7 7 3 16,4-1-5-16,-10 7-1 15,2 3-2-15,-9 19-1 16,3-3-3-16,-4 31 1 0,4-10-4 16,-4 29 0-16,7-16 3 15,0 57 1-15,4-26 1 31,4 42 2-31,2-29-1 0,8 41 0 16,0-32-3-16,14 4 1 16,0-23-2-16,25-5 2 15,-7-17 0-15,28-11 3 16,-11-11 1-16,15-18 1 16,-12-3-2-16,26-16 1 0,-15-3 2 15,15-9 5 1,-15-4-6-16,1-24-2 0,-11 5 1 15,-7-21 0-15,-8 15-3 16,-17-6-3-16,1 10 0 0,-30 3 1 16,5 6-1-16,-29 12 2 15,7 0-4-15,-14 29 0 32,8-3 1-32,-15 31 2 0,10-7-3 15,5 13-2-15,6-12-1 0,11 0 0 16,3-1-30-1,18-2-13-15,0-10-16 16,14 0-4-16,-3-6-82 16</inkml:trace>
  <inkml:trace contextRef="#ctx0" brushRef="#br0" timeOffset="25375.101">21643 8194 308 0,'-4'6'115'0,"4"-6"-89"0,7 13 12 0,-7-13 1 15,8 6-12-15,-5-3-3 0,15 0-10 16,-1-3-4-16,15-3-5 16,-4 0-2-16,11-3 1 0,-7 0-2 0,17-1-2 15,-6 1-10-15,9 6-6 16,-9 0-54-16,3 3-21 15,-8 0-51 1</inkml:trace>
  <inkml:trace contextRef="#ctx0" brushRef="#br0" timeOffset="25590.599">21830 8762 320 0,'28'-7'121'0,"-28"7"-95"0,50-37 9 0,-43 34-4 16,21-26-19-16,-4 1-7 0,33-13-1 15,-11 10 1-15,14 0-2 16,-11 6-22-16,4-1-9 16,-11 14-81-16,11-1-75 15,-10 4 55-15</inkml:trace>
  <inkml:trace contextRef="#ctx0" brushRef="#br0" timeOffset="26292.78">22881 7808 316 0,'-7'-15'118'0,"7"15"-92"0,-14-3 2 0,14 3-7 16,-11 6-10 0,1 0 1-16,-15 10-3 0,4 0 2 15,-18 18-6-15,7-6 1 0,-6 26 1 16,6-14-3-16,4 7-3 16,6-9 0-16,8-4-1 0,0 1 0 15,14-4 2-15,0-6-3 31,18 0-2-31,-4-6 2 0,18 0 2 16,-8 0 0-16,19 0-1 0,-11-4 1 16,6 10-1-16,-6-3 0 0,14 13 0 15,-7-1 0-15,7 17 0 32,-11-11 11-32,-3 7 7 0,-8-9 2 15,-13 3 3-15,0 3-7 0,-19 0 1 31,1-7-6-31,-10 7 1 0,3-9-7 0,-8-7-1 32,5 0-2-32,-1-9 1 15,1 0-4-15,2-13-2 16,1-3 2-16,7-6 0 0,0 0-2 16,7-10 2-16,0 1 1 0,11-23 0 15,-4 13 0-15,18-44 2 16,-8 13-3-16,22-32 0 15,-7 23 1-15,14-51 0 16,-11 22 0-16,0-19 0 16,-7 25 2-1,-6-18 1-15,-8 21-1 0,-21-2-2 0,0 9-2 32,-25 34 1-32,7 3 1 15,-14 35 0-15,8 0-3 16,-12 19 2-16,8-4-4 0,3 10 1 15,8-6-22-15,9 3-8 16,1-4-18-16,14-2-8 16,0-4-95-1,21 1-48-15,-3-4 101 16</inkml:trace>
  <inkml:trace contextRef="#ctx0" brushRef="#br0" timeOffset="26928.181">23714 7840 304 0,'10'6'112'0,"-10"-6"-87"0,0 3 7 0,0-3-3 16,0 0-12-16,0 0 1 0,-7 6-5 16,0-2 0-16,-14 14-7 15,3-2-4-15,-13 25 1 0,6-10 0 16,-3 16 1-16,3-3 0 15,4 3 0-15,3-12-5 16,4 5 1-16,4-8 0 16,10-7 0-16,0 3 0 0,10-9 0 15,1 3 0-15,13 0 0 16,-2-3 0-16,13 12 0 16,-7-9 0-16,11 19 0 15,-7-10 2-15,3 3 1 0,-7 1 7 16,0-1 6-16,-3-5 5 15,-7-1 4-15,-4 0-4 16,-7 7-3 0,-4-10-8-16,-10 3-2 15,4-3-4-15,-11-3-1 0,0 0-1 0,-11-3 1 32,4-4-2-32,-8-8-1 15,5-1 1-15,3-9-1 16,-1 0-5-16,12-10 1 15,-1 4 2-15,15-26 3 0,-1 7 0 16,19-35-1-16,-5 10 1 16,11-29-1-16,-3 13 0 15,10-40 0-15,-6 21 0 16,6-19 2-16,-7 23-1 0,-10-20 2 16,-4 29 0-16,-18 6 3 15,4 16-5-15,-17 31-3 16,3 3 1-1,-18 25 0-15,7-3-19 0,-10 13-9 16,3-3-18-16,0 5-6 0,8-5-45 16,6-1-17-16,4-2-18 15</inkml:trace>
  <inkml:trace contextRef="#ctx0" brushRef="#br0" timeOffset="28243.313">19978 10245 248 0,'-4'-3'93'0,"4"3"-72"0,-3-7 9 0,3 7 2 0,0 0-9 0,0 0-1 15,0 0-8-15,0 0-1 16,0 0-8-16,0 0 6 0,10 3 2 0,-3 1 0 15,11 2 0-15,0 0-1 32,20 0 0-32,-6-2-2 0,18-1-1 15,-5 0-5-15,5 0-1 16,-8 0-1-16,-3 0-2 16,-7 0 3-16,-4-3 0 15,-3 0-19-15,-4 0-7 16,-4 0-39-16,-2-6-15 0,-1 0-61 15</inkml:trace>
  <inkml:trace contextRef="#ctx0" brushRef="#br0" timeOffset="28812.742">20856 9815 212 0,'11'-12'82'0,"-11"12"-64"0,3-16 13 0,-3 16 1 15,0-3-13-15,0 0-1 16,-3-4-8-1,-1 1-2-15,1 0-4 16,-1 0-1-16,-3 2 1 0,0 1 0 16,-3 6 0-16,-1 1 0 0,-7 5 0 15,1 0 0-15,-8 13 0 16,4-3-2-16,-4 25 1 16,4-6-2-16,0 21 2 0,7-12 0 15,0 22 3-15,3-15-3 16,4 40 0-16,3-22-1 0,11 6-2 15,1-15 5-15,16-10 4 32,-3-9 1-32,18-16 2 0,-7 0-4 0,10-18 0 31,-6-1-3-31,6-18 2 0,-7-1 0 16,4-21 1-16,-7 6 0 15,-4-9 0-15,-7 5-4 16,-10-5-3-16,-1 6 0 0,-13 3 1 15,3 3-1-15,-14 0 2 16,3 9-7-16,-21 4-1 16,4 2-29-16,-21 7-10 15,6 7-22-15,-6 15-9 16,7 0-45-16</inkml:trace>
  <inkml:trace contextRef="#ctx0" brushRef="#br0" timeOffset="29112.42">20158 10913 340 0,'31'-35'129'0,"-31"35"-100"0,71-31 7 0,-60 31-5 0,24-10-13 16,-7 10 0-16,22-9-9 16,-8 6-3-16,35-4-3 15,-13 7-3-15,17-3 3 0,25 0 0 0,-21-3 1 32,-15 3-5-32,25-13 1 0,-17 4-51 0,17-17-20 15,-21 4-88 1</inkml:trace>
  <inkml:trace contextRef="#ctx0" brushRef="#br0" timeOffset="29645.139">23125 9862 260 0,'-29'13'96'0,"29"-13"-75"0,-17 6 10 0,13-3-2 16,4-3-6-16,0 0-2 16,0 0-3-16,0 0-1 15,14-3-9-15,-3 0 4 0,17 0 3 16,-3 0-5-16,10-1-3 16,-7 1-4-1,11 0-3-15,-7 0 3 0,10-3 0 16,-7 3-15-16,8-1-6 15,-8 1-42-15,0 0-16 16,-3-3-58-16</inkml:trace>
  <inkml:trace contextRef="#ctx0" brushRef="#br0" timeOffset="30121.08">23791 9351 244 0,'-3'-9'93'0,"3"9"-72"0,-4-7 9 0,4 7 2 15,-3 0-11-15,3 0 0 16,-4 0-8-16,1 0-3 16,-4 0-5-16,0 0 1 0,-4 10 0 15,4-1 6-15,-7 29 3 31,3-10-8-31,-3 35-2 16,4-19-1-16,-1 28 2 0,4-16-1 16,7 32 2-16,0-19-2 15,11 0 0-15,-1-13-3 16,15-9 1-16,-8-9 2 0,12-16 2 16,-5-3 1-16,19-25 0 15,-8 6 0-15,11-29 0 16,-4 4-2-16,-3-9-1 15,-7 6-1-15,-11-4 0 16,-3 4 2-16,-18 3 1 16,0 3-3-16,-22 9-1 0,5-2-1 15,-12 21 1-15,5-3-4 16,-11 16 0-16,3-3 1 31,0 12 0-31,4-6-20 16,3 0-9-16,4-3-36 0,7-13-16 15,0-3-70 1</inkml:trace>
  <inkml:trace contextRef="#ctx0" brushRef="#br0" timeOffset="30781.725">21918 7329 176 0,'-7'-16'66'0,"7"16"-52"0,-7-16 12 0,3 16 1 0,1-3-7 16,-1 0-1-1,4 0 0-15,0 3 0 0,4 12-10 16,-1-2 3-16,5 24 2 0,-1-5 4 0,3 52 3 31,-3-15-5-31,7 88-1 16,-3-35-7-16,3 128-3 15,-3-68-5-15,10 185 0 0,-7-107 0 16,21 195 2-16,-14-145-1 16,29 132-1-16,-15-141 3 0,18 119 0 15,-18-129 5 1,11 57 5-16,-14-104-7 16,3 26-1-16,-10-76-3 0,7 32-2 15,-8-57 1-15,1 0 1 16,-4-34-3-16,-7 6 0 15,0-25-12-15,-7-19-7 16,-3-16-18-16,-4-24-6 16,0-11-87-16</inkml:trace>
  <inkml:trace contextRef="#ctx0" brushRef="#br0" timeOffset="32082.44">20249 11160 184 0,'-10'10'71'0,"10"-10"-55"0,-7 9 6 16,7-9 0-16,-4 6-3 15,1-3 1-15,-1 1 0 16,4-4 2-16,-3 0-12 0,-1 0 3 0,1-13 1 16,3 4-1-16,3-45 0 15,1 17-3-15,13-45-1 16,-3 16-3-16,25-87-1 0,-11 37-3 15,32-129 1-15,-17 66-2 16,59-147-1-16,-31 104 3 16,38-126 0-16,-31 106-1 15,52-93-2-15,-42 93-6 16,18-18-4 0,-28 69-126-1</inkml:trace>
  <inkml:trace contextRef="#ctx0" brushRef="#br0" timeOffset="32725.398">20429 12060 248 0,'-21'-16'93'0,"21"16"-72"0,-10-50 5 0,6 41-1 16,4-16-3-16,0 3 4 16,11-19-8-16,-4 13-3 15,17-19-8-15,-6 9 2 0,24-3 1 16,-6 7-3-16,24 15 1 0,-11 0 1 15,7 32 2-15,-10-7-1 16,-3 38-1-16,-8-9-3 0,-10 37-1 16,-4-16 1-16,-14 41 1 15,-4-21-3-15,-17 30-3 32,4-21 0-32,-11 9 1 15,3-16-3-15,0 13 0 16,4-19-1-16,11-3 0 0,-1-12 2 15,15-13 2-15,-4-7-6 16,14-24-1-16,-3-1 4 16,10-21 2-16,-7 0 3 0,14-10 0 15,-7 3-2-15,15-6-2 16,-11 6-13 0,10-2-6-16,-7 2-34 15,0 3-14-15,-3 4-75 16</inkml:trace>
  <inkml:trace contextRef="#ctx0" brushRef="#br0" timeOffset="33297.656">21138 11373 272 0,'4'-78'104'0,"-4"78"-81"0,7-19 1 0,-7 16-5 16,4 6-7-16,-1 0 3 0,8 22 3 16,-1-3 3-16,8 38-11 0,-4-10 1 0,4 38 2 15,-4-22-3-15,-4 53 2 16,1-31-5-16,-8 34-2 31,1-28 0-31,-4 13 1 16,0-16-3-16,0-13-2 0,0-15 0 0,0-10-1 15,0-6-3-15,4-16 2 16,-4-2 1-16,3-17 0 16,1-2 0-16,3-29 0 0,0 6 0 15,3-28 2-15,-3 4-1 32,4-16-1-32,-1 15-2 15,8-34 1-15,-4 15-1 16,11-12 0-16,-7 13 2 0,17 9 2 15,-7 9-1-15,18 26 2 16,-7 2-4-16,7 23 0 16,-8 3 7-16,1 6 4 15,-7 3 6-15,-7 3 2 16,-4-6-1-16,-14 9 0 0,0-6-7 16,-21 19-4-16,3-6-3 15,-21 15 0-15,8-9-2 16,-11 3-1-16,6-9 1 15,-6-1 1-15,3-9-6 0,1-6-1 32,2-3-42-32,12-9-19 0,-1-1-109 15</inkml:trace>
  <inkml:trace contextRef="#ctx0" brushRef="#br0" timeOffset="33823.818">22112 11700 272 0,'4'0'101'0,"-4"0"-78"0,14 6 6 0,-14-3-2 15,10 0-9-15,1 0 2 31,14 0-7-31,-4 1 0 0,11-1-8 16,-8-3-3-16,12 0 1 0,-8 0-2 16,3 0 2-1,-2 0-15-15,-1 0-7 0,-3 0-114 16,-4 6-59-16,-4-3 88 16</inkml:trace>
  <inkml:trace contextRef="#ctx0" brushRef="#br0" timeOffset="34026.233">22197 12236 320 0,'17'6'121'0,"-17"-6"-95"0,39-6 9 0,-35 6-4 16,13-7-17-16,1 4-5 0,10-9-6 15,-3 2-3-15,17-5 1 16,-10 2-1-16,28-6 0 15,-11 1-11-15,11-1-5 16,-10 0-50-16,10-9-19 16,-14 6-42-16</inkml:trace>
  <inkml:trace contextRef="#ctx0" brushRef="#br0" timeOffset="34606.521">22574 10640 268 0,'-10'-3'101'0,"10"3"-78"0,0 0 4 0,0 0-3 15,7 3-3-15,-4 0 4 32,25 6-2-32,-6-2 0 15,24 5-12-15,-8-2 4 0,29 2 5 16,-14-3-7-16,46-2 0 0,-21-4-5 15,38-3-3-15,-24 0-5 16,38-10 0-16,-27 1 2 16,45-22 1-16,-32 6-1 0,15-16 1 15,-25 13-2-15,6-1 2 16,-23 7-26-16,-12 16-10 16,-17 0-82-16,-17 12-37 15,-8-3 25 1</inkml:trace>
  <inkml:trace contextRef="#ctx0" brushRef="#br0" timeOffset="35862.616">23333 11552 168 0,'0'-6'66'0,"0"6"-52"0,-4-16 17 16,4 16 2-16,0-12-3 15,0 2 0-15,0-15-4 16,0 13 1-16,-3-10-15 0,3 3 0 0,-4 3 1 16,1 4 2-16,-4 5 0 15,3 1-3-15,-7 16-2 16,1-1-4-16,-11 19-1 16,3-6-6-1,-7 9 1-15,8-5 0 16,-4-1 2-16,3-3-1 15,4 0-1-15,3-7 1 16,4 10-1-16,0-6-3 16,4 6 2-16,-1 0 1 15,4 7 2-15,0-7-3 0,11 3 0 16,-4-6-1-16,14-6 0 16,-3-4 2-16,13-9 0 0,-6 0-3 15,10-9 2-15,-7 0-1 16,15 0 0-1,-8-1 2-15,11 4 2 0,-11 3 1 16,8 10 1 0,-8-1 2-16,0 16 3 0,-7 0-2 15,1 13-2-15,-8-7 2 16,-7 7 2-16,0-7 0 0,-11 7 2 16,1-7-6-16,-15 7-1 15,1-4-2-15,-15 10-2 31,4-9 1-31,-7 5 1 16,3-8-3-16,0-4 0 0,4-6 1 16,-4-13 0-16,4-2 0 15,4-20 0-15,3 4-3 0,3-20 2 16,0 7 1 0,8-25 0-16,-1 10-3 0,11-42 2 15,-3 17 1-15,10-26 0 16,-3 16 0-16,10-41 2 15,-7 25-3-15,-4-9 0 16,-2 22 1 0,-12-1 2-16,4 20-1 15,-14 6 2-15,3 9-2 0,-10 13 2 0,7 6-4 16,-7 12 0-16,3 4-10 16,4 6-3-1,4 0-24-15,6 6-10 16,0-2-99-1</inkml:trace>
  <inkml:trace contextRef="#ctx0" brushRef="#br0" timeOffset="36334.783">23872 11480 220 0,'-7'3'85'0,"7"-3"-66"0,-10-12 14 0,6 12 2 16,1-13-5-16,-1 4 0 15,1-7-4-15,-1 4-1 16,4-7-14-16,0 3 2 0,4-3 1 16,-1 10-3-1,4-10-1-15,0 10-2 0,11-1 2 0,0 4-1 31,10 12 0-31,0 0 1 16,0 26 1-16,-3-1-1 0,-4 16-1 16,-7-9-3-16,-10 21-1 15,-1-12-1-15,-17 41 0 16,4-13-5-16,-8 10 1 16,4-19 0-16,0 15 2 15,3-15-3-15,8 3-2 16,-1-12-1-16,18-16 3 15,-3-13 9-15,28-19 6 16,-8-3-2-16,19-15-2 0,-11 0-5 16,14-7-2-16,-11 3 1 15,11-2 0-15,-11 2-42 16,4 4-17-16,-11 2-60 0,-7 4-25 31,-3 0 3-15</inkml:trace>
  <inkml:trace contextRef="#ctx0" brushRef="#br0" timeOffset="37198.095">20511 13255 208 0,'-15'3'77'0,"15"-3"-60"0,-7-3 15 0,7 3 4 0,0 0-7 16,0 0-2-16,4-3 0 16,-1 0 0-1,12-1-14-15,-5 4 5 0,22-3 3 0,-7 0 2 16,31-3 1-16,-10 0-9 16,28-7-2-16,-14 0-5 0,46-18 0 31,-22 12-5-31,26-12-2 0,-26 3 0 15,33-10-1-15,-25 7 2 0,3 3 1 16,-21 6-1-16,-7 9 1 31,-11 4-24-31,-10 5-8 16,-7 1-30-16,-11 6-10 16,-3 1-76-16</inkml:trace>
  <inkml:trace contextRef="#ctx0" brushRef="#br0" timeOffset="37682.879">21107 13537 280 0,'-11'-9'104'0,"11"9"-81"0,4-26 7 16,-4 23-1 0,10-15-9-16,-3 2-2 15,22-12-6-15,-5 3 0 16,19 6-7-16,-8 0 1 0,4 10 1 0,-8 2 3 16,5 20 4-16,-8-4 1 15,-3 19 3-15,-4-6-8 16,-11 22-3-16,1-9-2 15,-11 21-1-15,0-3-5 16,-7 16 1-16,3-12 0 0,-3 6 0 31,4-13 0-31,3 0 2 16,0-6-3-16,7-7 0 0,-4-5-4 16,11-4 1-16,-3-9 0 15,14 0-1-15,-4-7 8 16,18-9 3-16,-8 0-3 15,15-6 0-15,-7 0-1 16,14-12 1-16,-11-1-2 0,18-19-1 16,-10 7-46-16,27-25-21 15,-17 9-94 1</inkml:trace>
  <inkml:trace contextRef="#ctx0" brushRef="#br0" timeOffset="38218.013">23107 12900 248 0,'-7'-9'93'0,"7"9"-72"0,7-22 16 0,-7 19 2 0,7-6-4 15,-3 2 2-15,10-5-7 32,-4-1-4-32,15-2-14 15,-4-1 3-15,18 3 3 0,-7-2-4 16,35-4 0-16,-11 3-11 0,32-6-1 15,-17 3-2-15,28-3 2 16,-22 4 1-16,29-4 1 16,-21 3-5-16,6 0 1 0,-20 3 2 15,3 4 1-15,-14 2-23 16,-3 1-12-16,-12 9-25 16,-9 0-10-16,-5 0-83 15</inkml:trace>
  <inkml:trace contextRef="#ctx0" brushRef="#br0" timeOffset="38699.671">23432 13123 312 0,'0'-12'118'0,"0"12"-92"0,10-26 4 0,-10 23-5 0,11-9-11 15,-4 2 0-15,24-8-6 32,-6 2 0-32,21 6-5 15,-11 4 7-15,11 6 3 0,-11 0 0 16,4 13 2-16,-7-4-6 0,-4 13-1 15,-3-3-2-15,-7 15-1 16,-4-5-3-16,-7 30-2 0,-4-12 3 16,-3 16 0-1,0-13-1-15,0 7-2 16,0-7-2-16,4 6-1 16,-1-9 2-16,8 6 0 15,-4-12-2-15,11-3 0 16,-1-7 2-16,11-15 0 0,1-4-2 15,9-12 2-15,-6 0 3 0,4-6 1 16,-8 3-1-16,0-6 1 31,-3 2-31-31,-4 1-11 16,-4 0-33-16,1 0-12 0,-4-1-53 16</inkml:trace>
  <inkml:trace contextRef="#ctx0" brushRef="#br0" timeOffset="39621.78">21900 14785 224 0,'-10'-41'85'0,"10"41"-66"0,-11-31 16 16,8 31 4-16,-1-10-15 0,1 10-1 16,6 10-7-16,1-4 0 15,10 41-9-15,-4-9 7 0,15 43 3 16,-4-15-7-16,18 56-3 16,-7-28 0-1,7 60 0-15,-8-35 3 16,1 7 4-16,-7-29-4 0,-4 3 2 15,-3-18-7-15,-4-10-1 16,-4-16-2-16,-6-15 1 16,-1-3-2-16,-6-20 2 15,-1-2-4-15,-10-16 0 0,4 0 1 0,-11-12 2 32,3-1-1-32,-3-28-1 15,3 7 1-15,7-32-1 16,1 13-3-16,13-13 0 15,1 9 2-15,21-12 0 0,-8 13-2 16,22-4 2-16,-7 13-1 16,14 19 0-16,-7 3 6 15,13 28 2-15,-6 0 0 16,7 16 1-16,-10-3 5 0,-5 21 4 31,-6-5-4-31,-11 27-2 16,-3-5-3-16,-18-1 0 15,0-3-2-15,-18 0 0 0,4-9-3 0,-7 6-2 16,3-9 1-16,-10 2-1 0,3-5-11 31,-10 3-5-31,7-10-19 0,-4 0-7 16,4-9 0-16,7 0 2 16,3-4-6-16,8-18-1 15,3-3-47 1,10-13-54-16,1 3 45 0</inkml:trace>
  <inkml:trace contextRef="#ctx0" brushRef="#br0" timeOffset="39940.953">22994 15042 348 0,'-14'13'129'0,"14"-13"-100"0,-4 6-4 0,4-6-10 0,0 3-9 16,0 0 1-16,11-3-2 15,-4 0 2-15,18-3-4 16,-4 0-2-16,18-10 2 0,-8 4-2 0,15-7 2 16,-10 4 0-16,6 2 1 15,-7 1-46-15,1 9-22 16,-8 0-86-16</inkml:trace>
  <inkml:trace contextRef="#ctx0" brushRef="#br0" timeOffset="40161.103">23273 15494 344 0,'-7'9'129'0,"7"-9"-100"0,10-9 0 0,-10 9-5 16,7-10-10-16,0 1 2 0,8-10-9 15,-1 0-4 1,7-15-2-16,-4 9-1 0,15-4 2 0,-4 7 1 15,11 0 1-15,-7 4-33 16,7-1-15-16,-7 3-115 31</inkml:trace>
  <inkml:trace contextRef="#ctx0" brushRef="#br0" timeOffset="40575.45">24014 14587 240 0,'-4'-9'90'0,"4"9"-70"0,0-9 15 0,0 9 0 16,0 0-3-16,0 0 1 15,-3 9-10-15,3 0-1 0,0 16-13 16,0-3 3-16,3 38 4 0,-3-16-2 16,11 12 0-1,-4-12-8-15,10 13-2 16,-3-13-4-16,11-1-1 15,-4-8-1-15,8-7 0 0,-5-6 4 0,4-9 1 32,-3-4-1-32,3-9-2 15,-3 0-24-15,3-3-11 16,-3-3-29-16,3 2-12 0,-7-2-56 16</inkml:trace>
  <inkml:trace contextRef="#ctx0" brushRef="#br0" timeOffset="40868.002">24313 14547 304 0,'-10'3'115'0,"10"-3"-89"0,-7 3 12 0,7-3 1 16,-4 6-10-16,1 4 0 0,3 18-7 15,0 0-2 1,7 38-11-16,0-16-3 0,3 25 0 0,1-15-1 31,7 43 0-31,-4-21-3 0,10 15 1 16,-2-22-2-16,9 16-1 16,-2-22-2-16,6 13 1 15,11 2-28-15,-7-18-13 16,-4-16-25-16,-7-15-8 15,-3-19-66 1</inkml:trace>
  <inkml:trace contextRef="#ctx0" brushRef="#br0" timeOffset="41183.996">24642 14559 292 0,'-4'0'110'0,"4"0"-86"0,-4 0 20 0,4 0 5 0,0 0-18 0,0 6-5 16,4 13-2-16,0-6-1 15,6 46-12 1,-3-12-2-16,11 25 1 0,-4-18-6 0,4 37-2 15,-4-22 1-15,7 22 2 16,-4-13-4-16,8-3-1 0,-7-9-18 16,7 0-8-16,-8-13-37 15,4 1-15-15,-3-14-76 32</inkml:trace>
  <inkml:trace contextRef="#ctx0" brushRef="#br0" timeOffset="44099.425">21043 14559 228 0,'-7'-9'88'0,"7"9"-69"0,-7 0 8 16,7 0-1-16,-3 0-5 16,-1 0-1-16,4 0-10 0,0 0-6 15,0 9-3-15,0 1 3 0,11 27 2 32,-1 1 4-32,18 50 4 0,-3-19-6 15,21 75-2-15,-11-28-3 16,22 75-3-16,-15-44 1 0,7 60-1 15,-10-59 2 1,14 27 1-16,-18-43-1 0,11 22 1 16,-10-38-4-1,2-7-2-15,-6-24-1 16,-4-19 3-16,-3-16 0 0,-4-9 3 16,-3-10 3-16,-1-9 4 15,-2-6-4-15,2-4-1 16,-3-2-2-16,4-1 1 15,0-6-2-15,6 7-1 16,-3-4 3-16,11-3 0 0,-7 0-1 16,28-9 1-16,-7 0 2 0,24-16 2 15,-13 3-1-15,27-12-1 32,-13 6-1-32,42-13 0 0,-25 16-2 0,46-13 1 15,46-8 0-15,-53 14 1 31,-28 4-2-31,56 3 1 16,32 0-2-16,0 7-1 0,28-4 1 16,-35 0 1-16,-14-3 3 15,-4-6 4-15,-17-10 2 16,-18-2 3-16,0-4-7 0,3 12-4 16,-6 1-2-16,-11 6 1 15,-8 6-1-15,12 0 2 16,-8 10-2-16,-13-4-1 15,-12-2 1-15,-10 2 1 0,-14-3-3 32,-7 4 0-32,-7-1 1 0,-11-2 2 15,-6 5-1-15,-8 1 2 16,-7 6 0-16,-4-4 1 0,-3 7-2 31,-3-3 1-31,-4 3-2 0,0 0 2 16,-7-3-2-16,0 0-1 15,0-3 1 1,-4-7-1-16,-3-9 0 0,0-15 0 16,-4-10-3-16,-3-16 2 0,-14-9 1 15,-14-25 0-15,-26-38-3 16,19 47 0-16,10 19-1 16,-42-82 0-16,21 35 0 15,-46-65 0-15,25 43 0 16,-4-7 3-16,22 42-2 15,-5-7 1-15,19 25 2 16,0 4 2-16,10 18-1 0,3 13-1 31,8 9-2-31,3 13 1 16,4 3-1-16,0 12-2 0,7 4 3 16,0 9 2-16,-1 0-2 0,1 6 0 15,4 1 1-15,-5 2 0 31,5-3 0-31,-8 1 0 0,4-1 0 16,-7 0 2-16,3 0-3 16,-14 1 0-16,7-1 1 15,-20 3 2-15,6-6-1 0,-11 13 2 16,11-6-2-16,-17 5 2 16,13-2-4-1,-31 2-2-15,18-2 2 0,-18-4 2 16,17 1 0-16,-13-1-1 15,13-3 1-15,-24 4-1 16,17 6 0-16,-17 9 0 16,18-3-3-16,-19 9 2 0,19-9 1 15,-29 6 2-15,21-3-1 16,-10-9-1-16,18-4-2 0,-22 1 1 31,21-4 3-31,-27 1 1 16,-43 5-4-16,28 1 1 15,10 0-2-15,12-4 0 16,-1-2 4-16,4-7 1 0,7-6-4 16,10-7-1-16,15 1 1 15,10-10 0-15,7 7-10 16,11-4-5-16,3 3-12 0,7 7-5 16,4 3-20-16,4 3-6 15,3 0-75 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0:24:47.17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25792 1848 240 0,'-4'-25'90'0,"4"25"-70"0,0-10 21 0,0 1 4 0,0 9-10 15,0 0-1-15,0 0-6 16,0 9 0-16,4 7-16 0,-1 12 2 16,1 10 0-16,-1 12-1 15,1 10 2-15,-1 9-4 16,1-7-1-16,-1-8-6 0,1 8-1 15,3 20-1 1,0 3-2 0,-4-4 3-16,1-21 0 15,0-10-6-15,3 0 0 16,-4-9-32-16,4-7-14 16,0-2-41-16,0-23-18 0,0-6-25 31</inkml:trace>
  <inkml:trace contextRef="#ctx0" brushRef="#br0" timeOffset="466.259">25788 1760 280 0,'-3'-34'104'0,"6"15"-81"0,8-9 7 0,-4 18-1 0,7-2-9 15,11-7 0-15,10 0-2 16,11 3-2 0,7 7-8-16,-4-1 4 0,0 14 1 15,-6 11 2-15,-5 4 4 16,-9 16 2-16,-12-4 2 16,-3-3-10-16,-10 16-3 15,-8 9-6-15,-10 1-3 16,-10-7 0-16,-12-3 1 15,-2 3-1-15,-5-10-1 16,1 1 1-16,7-1-1 0,3 1-3 16,14-13 2-16,4 0-4 0,7 7 1 15,4 12 2-15,13-4 3 16,11-2 2-16,11-4 1 16,7 1 6-1,0-4 4-15,-1-3-3 0,1 7 1 16,-7-7-7-16,-4 7-1 15,-3-1-2-15,-4 1-2 16,-3-1-39 0,-8-12-19-16,-3-3-43 15,4-10-17 1,10 1-27-16</inkml:trace>
  <inkml:trace contextRef="#ctx0" brushRef="#br0" timeOffset="948.233">26670 2315 288 0,'-4'-25'110'0,"-3"22"-86"0,-3 6 9 15,-1 3-3-15,-3 10-12 16,-3 6 0-16,-1 6-7 0,4-9-1 15,-7 12-6 1,-4 7-1-16,7 6 3 16,8-7 3-16,3-2 2 15,10-7-1-15,8-6-1 16,6-3-3-16,5-10 1 0,-1-9 0 16,0 0 1-16,0-9 4 15,0-13 3-15,-3 0-4 16,-1-9-1-16,-6 2 0 15,-4 11 1-15,0 2 3 16,-3 6 2-16,-1 1-7 0,-3 9-3 16,0 9-6-1,0 4 0-15,4 3 0 0,-1-1 2 16,4 1-3-16,0 3 0 16,4-10 1-16,0 7 0 15,-1-3-3-15,1-4 2 16,-1-3-32-16,1 0-13 0,-1-2-21 15,1-4-6-15,0-7-73 32,3-2-46-32,0-4 87 0</inkml:trace>
  <inkml:trace contextRef="#ctx0" brushRef="#br0" timeOffset="1218.845">26822 1559 364 0,'-11'-25'134'0,"8"25"-104"0,3 0 1 0,0 7-7 15,0 2-7-15,7 4 1 0,0 5-7 16,3 14-2-16,4 21-5 0,4 16-1 0,0 9 1 16,-1 1-2-16,4 18-2 15,-6-31 1-15,6 34-1 31,-4-18 0-31,1-13 0 0,-4-16-11 16,-3-12-3-16,-4-13-31 0,-4-9-12 16,1-16-79-1,-8-6-57 1,1-4 77-16</inkml:trace>
  <inkml:trace contextRef="#ctx0" brushRef="#br0" timeOffset="1586.002">26783 2033 232 0,'-14'-3'88'0,"14"6"-69"0,3 0 11 0,1 0 1 16,6 3-4-16,8 1 4 16,10-4 5-16,15 6 2 0,6 1-20 15,7-1 5-15,1 0 4 0,-1-9 0 16,1 0 2-16,3 0-10 0,-4 0-1 16,-3-9-5-1,-7 0 0-15,-7-4-5 16,-11-3-3-16,-10 7 0 0,-11-4 1 15,-14 4-3-15,-11 9-2 32,-10 0-3-32,-7 13 1 0,-1 5-1 15,1 11-2-15,3 11 3 16,4 1 2 0,10 3-2-16,11 0-2 15,11-6-1-15,6-7 3 16,15-9-2-16,17-6 1 0,15-10 2 0,-1-6 2 15,-6-6-12-15,-8-1-3 16,-7-2-43-16,-10-1-17 16,-7 1-73-1,-8 0-63-15,-10 5 80 16</inkml:trace>
  <inkml:trace contextRef="#ctx0" brushRef="#br0" timeOffset="4053.938">25823 3158 264 0,'0'4'99'0,"4"-4"-77"0,-4-4 13 0,0 4 3 16,3-3-7-16,-3 0 2 0,4 0-10 15,3-3-4-15,0 0-11 16,4 2 1-16,-1 4 4 0,1-9-5 0,3 9 0 16,4 0 0-16,10 0 0 15,7-3 0 1,7-3 0-16,8-4-2 0,3-2-1 15,10-4-1-15,18 3 2 16,11-9-3-16,0 7 0 16,10 2-3-16,11 4-3 0,0-1 2 15,-7 4 2-15,-8-3 0 32,1 6-1-32,-4-7 1 0,-10-5 1 15,-11 5 1-15,-14-12 1 16,-10 3-31-16,-12 1-14 0,-13-1-59 15,-11 9-23-15,-10-8-15 16</inkml:trace>
  <inkml:trace contextRef="#ctx0" brushRef="#br0" timeOffset="5341.548">16478 8219 216 0,'7'-22'82'0,"-3"10"-64"0,3-7 15 0,-4 9 2 0,1 7-7 15,-1-3-2 1,5 3-1-16,-1 3-1 0,-4 3-13 15,1-3 4-15,-4 19 5 0,0-3-2 16,-4 12-1-16,-6 16-7 0,-8 22-2 16,0 9-2-16,1-13 1 15,3-15-4-15,-4 19-2 32,0-15-3-32,1 2 1 0,-1 13 1 0,7-13 0 15,4-9-3-15,7-10 2 16,4-5 1-16,3-11 0 15,0 1 0-15,7-9 0 16,4-4 0-16,6-6 2 0,8-3-1 31,-4 3-1-31,-6 0 1 0,16-7-1 0,22-2-3 16,7 3 2 0,7 6 1-16,-21 6 2 15,-7 0-1 1,7 19-1-16,-11-3 9 0,1 16 4 15,6 12 5-15,-6 0 1 16,-12-6 1-16,-13-6 0 16,-4-7 0-16,-10 7 0 15,-1-4-5-15,-14 7-1 16,-13 9-11-16,-15 7-1 0,-14-13 0 16,-7-10 1-16,0 1-1 0,-3-7-2 15,-4-6-2-15,-7-7 1 16,-4-5-30-16,7-4-14 15,11-6-13-15,11-6-4 16,10-7-2-16,7-6 3 16,4-6-24-16,14-12-11 31,14-1-3-31</inkml:trace>
  <inkml:trace contextRef="#ctx0" brushRef="#br0" timeOffset="5756.989">16697 8235 200 0,'-18'9'74'0,"11"-2"-58"0,-3-4 20 0,3 3 7 31,0-3-7-31,0 3 2 16,3-3-11-16,0 4-4 16,4-7-13-16,0 0 0 0,0 0 3 0,4 0 2 15,0 3 3-15,-1-3-4 16,11 0 2-16,0 0 0 15,22-3-1-15,24-13-3 16,7 4-2-16,0-4-4 16,-18 6-1-16,-7 1-1 15,18 0 0-15,21-4 0 16,-6 7 0-16,-12 3-33 0,-21 3-15 16,-6 0-132-1</inkml:trace>
  <inkml:trace contextRef="#ctx0" brushRef="#br0" timeOffset="6357.19">17724 8229 288 0,'3'-38'107'0,"-3"38"-83"0,0-22 13 16,0 19 1-1,-3 3-13-15,-1 6-3 16,1 4-10-16,-1-1-5 16,-3 13-4-16,0-3 0 0,-7 18 0 0,-4 26-1 15,-3 3-2-15,0 9 1 16,-4-9 1-16,4-3-1 0,3-10-1 15,4-6-2-15,0 13 1 32,3 12 1-32,4-16 0 15,11-6-3-15,3-21 2 16,0-7-1-16,11-13 0 0,10-9 0 16,7-6 0-16,11-4 2 15,7 4 0-15,7 6-3 16,-14 9 2-16,-7 1 3 0,10 18 3 15,15 13-4 1,-19-7-3-16,-9-6 1 0,2 4 2 16,5 9 17-16,-19-10 9 15,-2-6-1-15,-12 10-1 16,-6 15-7-16,-11 0-3 16,-7-3-5-16,-4 3-1 0,-10-3-5 15,-4-19-3-15,7 4 2 16,-31-4 0-1,-22 3-1-15,4-6-2 0,4-9-8 16,3-7-5 0,3-5-31-16,8-8-13 15,17-11-42-15,14-20-15 16,7-12-23 0</inkml:trace>
  <inkml:trace contextRef="#ctx0" brushRef="#br0" timeOffset="6657.793">17628 8156 280 0,'-24'13'104'0,"24"-13"-81"0,-18 6 16 0,11-3 3 16,3 1-21-16,4-4-4 15,0 0-4-15,7 0 1 16,4 0-7 0,7 3 5-16,10 0 1 0,14 0 0 15,18-3 0-15,7-3-7 16,-10 0-2-16,-11 3 0 0,28-7 0 16,31-8 0-16,-23-1 2 15,-15 4-32-15,14-14-12 16,25-2-131-1</inkml:trace>
  <inkml:trace contextRef="#ctx0" brushRef="#br0" timeOffset="7213.001">18658 8834 224 0,'11'-22'85'0,"-11"22"-66"0,7-22 8 16,-7 16-2-16,4 2-9 0,-1-2 1 15,1 6 3-15,-1 6 2 16,-3-2-11-16,0 5 7 0,0 0 4 16,-3 10-2-16,-4 9 0 0,0 13-2 15,-1 6-2 1,1-9-8-16,-3 21-3 0,-1-12-1 0,-6 22 0 31,-5 38-5-31,1-10-1 16,4-12 3-16,-1-16 1 15,4-13-3-15,7-24-1 16,0-4-24-16,3-9-10 0,-3-1-14 16,4-8-5-16,3-10-78 15</inkml:trace>
  <inkml:trace contextRef="#ctx0" brushRef="#br0" timeOffset="7509.191">18309 8809 304 0,'0'-16'115'0,"0"16"-89"0,7-9 12 0,-3 9-1 16,6 6-9-1,4-3-2-15,4 10-8 16,7 5-1-16,-4 7-10 0,-3-3-4 0,10 35 0 15,7 21-2-15,0 7 2 16,-3 9-2-16,-4-9 2 16,-6-20-2-16,13 11-1 0,11 21 1 15,0-22 1-15,-4-12-25 16,0-19-12 0,-3-7-42-16,0-18-16 0,-4-9-44 15</inkml:trace>
  <inkml:trace contextRef="#ctx0" brushRef="#br0" timeOffset="8096.194">19540 8363 204 0,'7'-22'77'0,"-7"22"-60"0,4 0 15 16,-4 0 4-16,0 7-7 0,0-1-2 31,3 16-2-31,1-3-1 16,7 28-13-16,-4-10 2 0,10 26 1 0,-3-13-3 16,11 35-1-16,-4-13-6 0,7 32-1 15,-6-23-1-15,2 19 1 31,-2-12-2-31,-1 16-1 16,-4-26 3-16,-3 4 0 0,-3-17-1 16,0-14-2-16,-4-11-37 15,-4-18-17-15,1 0-88 16</inkml:trace>
  <inkml:trace contextRef="#ctx0" brushRef="#br0" timeOffset="8333.478">19442 9088 272 0,'14'12'101'0,"-14"-12"-78"0,35-9 15 16,-31 9 2-16,13-13-9 16,-3 1-1-1,29-20-10-15,-8 7-5 16,28-6-8-16,-10 6-5 0,14 0-1 15,-14 6-1-15,25 0 2 16,-18 10-1-16,17 2-1 16,-13 1-35-16,10 6-14 0,-18 0-101 15</inkml:trace>
  <inkml:trace contextRef="#ctx0" brushRef="#br0" timeOffset="8819.365">20309 8059 260 0,'-24'22'99'0,"24"-22"-77"0,-7 35 11 0,3-32 2 0,8 16-8 16,-1-10-1-16,18 10-8 15,-3-7-1 1,14 1-10-16,-4-4 2 0,25-2 4 0,-11-4-3 16,29-3 0-1,-15 0-4-15,11 0 1 16,-10 0-6-16,-1 6-1 15,-10 0 4-15,-4 7 2 16,-6 3 0-16,-12 15-1 0,-3 0-3 16,-10 44-2-16,0-9 1 15,-15 50 1-15,1-28-3 0,-12 53 0 16,5-40 1-16,-8 49 2 31,4-40-1-31,4 3-1 16,3-26-2-16,7-8-1 0,0-16-9 15,10-20-5-15,1-2-44 16,6-22-20-16,-3-3-64 16</inkml:trace>
  <inkml:trace contextRef="#ctx0" brushRef="#br0" timeOffset="9337.803">21516 8207 376 0,'-4'-7'140'0,"4"7"-109"0,-10 10-4 0,6-7-11 16,-6 9-12-16,3-2-3 0,-11 15 0 15,4-6 1-15,-14 22-1 0,3-7-1 0,0 19 1 31,4-3-4-31,7 4 2 16,3-10-1-16,11 0 0 16,0-13 0-16,11 3 0 0,0-5 2 15,10-7 0-15,-4-4 0 16,15-5 0-16,-7-4 0 16,21 7 0-16,-7-7 0 0,20 4 0 15,-9 3 0-15,10 15 0 31,-11-6 0-31,15 19 0 0,-15-3 11 16,4 9 7-16,-11-9 8 16,-6 3 5-16,-8-10-4 0,-14 4 1 15,-3-7-10-15,-18 7-3 16,3-7-6 0,-17 7-4-16,3-1-2 15,-24 10-3-15,10-6 1 16,-28 6 1-16,11-9-3 15,-11-7 0-15,10-6-19 16,-3-12-7-16,8 2-26 0,2-21-9 16,8-3-27-16,10-20-9 15,4 1-46 1</inkml:trace>
  <inkml:trace contextRef="#ctx0" brushRef="#br0" timeOffset="9614.548">21456 8044 304 0,'-21'-26'115'0,"21"26"-89"0,-4-6 14 0,4 6 3 32,0 6-20-32,0-2-2 0,11 2-9 0,-4-3 0 15,21-6-7-15,-3-3-1 0,38-4 2 31,-13 1-3-31,24-10 0 0,-14 10 1 0,42-1 0 16,-21 4-5-16,18 3 1 31,-21 0-29-31,24 3-13 0,-21 0-53 16,18 9-24-16,-22-3-7 16</inkml:trace>
  <inkml:trace contextRef="#ctx0" brushRef="#br0" timeOffset="10096.72">22892 8439 268 0,'-25'18'101'0,"25"-18"-78"0,-7 16 13 16,3-13 0-16,8 0-2 0,-4-3 2 16,11-6-8-1,-1 0-3-15,25-13-14 16,-3 3-4-16,32-2-3 0,-15 2 0 0,15-3 0 0,-11 10-2 15,14 2-2-15,-15 1-4 32,8 6 0-32,-10 0-42 15,-4 10-19-15,-8-7-91 16</inkml:trace>
  <inkml:trace contextRef="#ctx0" brushRef="#br0" timeOffset="10336.222">22938 8940 284 0,'0'19'107'0,"0"-19"-83"0,21-3 17 0,-21 3 2 32,24-6-10-32,-2-1-2 15,27-8-17-15,-7 5-7 16,18-8-4-16,-10 5-3 0,24-3 3 0,-14 4-4 15,21-4 0-15,-14 4-32 16,7 2-15-16,-14 1-51 16,18-4-20-16,-15 4 8 15</inkml:trace>
  <inkml:trace contextRef="#ctx0" brushRef="#br0" timeOffset="11083.958">24402 8213 288 0,'-14'-16'110'0,"14"16"-86"0,-4-31 11 16,4 28-1-16,4-13-10 15,3-12 0-15,7 3-4 16,14-3-1-16,4 6-10 0,-8 6-1 0,26-3 2 15,-8 3 0-15,18 4 4 16,-11 2-1-16,18 7 0 16,-14 0-1-16,-3 22 2 15,-1 19-3-15,-28 2 1 32,-3-8-7-32,-22 12-1 0,1-4 0 15,-15 17 0-15,4-10-2 16,-11 16-2-16,4-13-2 15,0 6 1-15,7-12 1 16,3-6 0-16,4-1-5 0,11-8 1 16,-1-4 0-16,19-3 2 15,-5-4 1-15,33 4 3 16,-12-6-3-16,22 6 0 0,-10-3 1 16,6 9 0-16,-10-6 2 15,11 19 1-15,-15-7-1 16,-7 16 1-1,-7-3 0-15,-13 4 1 16,-5-8 9-16,-13 5 3 16,-1-8-7-16,-21 1-5 0,8-3-3 15,-36 9 1-15,10-10-1 16,-27 10-1-16,17-9 1 16,-18 6-1-1,15-13-3-15,-18-6 0 16,14-6-14-16,3-6-4 0,12-4-18 15,13-9-7-15,7 0-3 16,22-16 0-16,-1 4-3 16,22-13 0-16,-4 3-82 15</inkml:trace>
  <inkml:trace contextRef="#ctx0" brushRef="#br0" timeOffset="11619.812">25746 8059 240 0,'14'-56'90'0,"-14"56"-70"0,0-10 17 16,0 10 4-16,-7 10-7 0,3-1 1 15,-10 23-3-15,0-7 2 0,-11 12-18 16,4-5-3-16,-11 8 1 0,4-8-8 15,-4 9-1 1,4-10-3-16,4 13-2 0,2-10 1 16,5 4 1-16,3-7-3 0,14 1-2 15,0-7 2-15,17-7 0 32,-3-2 1-32,22-13 2 15,-8 7-6-15,18-10 1 16,-7 6 1-16,31 3 1 0,-13-2 3 0,20 15 1 15,-13-7-4-15,10 14 1 32,-14-11 0-32,10 11 0 0,-13 2 2 15,-4-3 3-15,-8-3 11 16,-13 7 5-16,-11 18 2 0,-17-13 1 16,-1-8-7-1,-17 14-2-15,4-8-7 16,-22 3-3-16,7-1-7 15,-28-2-1-15,11-7 3 16,-18-3 2-16,11 0-7 16,-15-12-2-16,15 2-31 0,-8-8-13 15,12-1-12-15,6-12-3 16,7 2-79 0,11-27-48-16,3 6 87 0</inkml:trace>
  <inkml:trace contextRef="#ctx0" brushRef="#br0" timeOffset="11882.913">25753 7959 280 0,'-21'9'107'0,"21"-9"-83"0,-14 10 13 0,10-7 1 15,4-3-20-15,0 0-5 16,4 0-2-16,-1 0 3 0,11-10-8 15,-3 4-3-15,28-6-2 0,-8-1 3 16,36-6 2-16,-10 7 0 0,24-1-1 16,-14 4-3-16,35-1-2 15,-21 7 1-15,15-3-1 32,-22 6-7-32,24-3 0 15,-20-3-48-15,10 6-18 0,-17-4-67 16</inkml:trace>
  <inkml:trace contextRef="#ctx0" brushRef="#br0" timeOffset="12383.808">27361 7909 248 0,'-35'3'93'0,"35"-3"-72"0,-35 22 9 0,28-19 2 0,-7 13-9 16,0-4 1-16,-11 26-4 0,4-7-1 15,-11 16-10 1,7-9 1-16,-10 25 1 16,7-16 0-16,-4 47 1 15,7-19-6-15,4 22-2 16,4-15-2-16,13 46-2 15,1-31 1-15,20 1 1 16,-3-20-3-16,25-12 0 0,-7-7 10 16,31-21 3-1,-10-10 1-15,32-18 0 16,-18-1-1-16,28-40 2 0,36-32 6 16,-15-6 2-16,-14-9 0 0,-20-20-2 15,-15-5-8-15,-18-7-5 16,-17-3-2-16,-25 22 1 15,-4 19-1-15,-49-16 0 16,11 16-6 0,-49 0 1-16,16 16-2 0,-44 18 0 15,27 7-9-15,-24 31-3 16,20 0-15-16,-6 28-4 0,18-6-29 31,9 3-13-31,12-3-95 16</inkml:trace>
  <inkml:trace contextRef="#ctx0" brushRef="#br0" timeOffset="13269.336">23417 7172 240 0,'-14'-47'90'0,"7"44"-70"0,-7-4 6 0,7 7-1 16,0 7-14-1,0 2-1-15,0 10-6 16,-4 9-1-16,1 7-1 0,-1 12 7 0,4 12 4 15,-3 32-4-15,2 16-1 16,1 34-2 0,0-6 1-16,0-32-4 15,-3 157 0-15,3-71-1 16,3 168-2-16,1-109 1 0,13 197 1 16,-3-141-1-1,14 185 2-15,-6-166 7 16,9 135 3-16,-6-154-2 0,7 157-1 15,-8-147-4-15,8 118-1 16,-7-140-3-16,13 150-2 16,8 44 1-16,-4-72 1 15,1-25-1-15,-8-63-1 16,0-19-2-16,-7-56 1 0,0-19-17 16,-3-28-8-16,-7-41-24 15,-1-38-11-15,-10-15-64 16</inkml:trace>
  <inkml:trace contextRef="#ctx0" brushRef="#br0" timeOffset="13989.594">20137 10677 208 0,'-11'0'79'0,"11"0"-61"0,-7 4 10 0,7-4 0 0,-4 6-5 15,1-3-2-15,3 9-5 32,0-2 0-32,7 6-9 15,0-4 7-15,18 1 5 0,-8-4 3 16,22-3 2-16,-7-3-5 15,21-9-1-15,-11 3-8 0,39-6-2 16,-17-1-4-16,24-2-1 16,-17 2 1-16,6 10 0 0,-13-3-20 15,6 6-9-15,-13-3-27 16,-1 0-12-16,-10 0-72 16</inkml:trace>
  <inkml:trace contextRef="#ctx0" brushRef="#br0" timeOffset="14416.768">20927 10267 256 0,'-18'-3'96'0,"18"3"-75"0,-7 3 14 16,7-3 1-16,0 0-15 0,0 0-2 16,4 0-2-16,-1 0-2 15,15-3-7-15,-4 3 1 0,18-4 2 16,-4 1-4-16,25 0-2 16,-11 0 2-16,15 0 0 0,-12 3-3 15,1 9-3-15,-7-2 2 16,-4 24 2-16,-6-3 0 15,-8 35 0-15,-4-10-3 32,-10 25-2-32,1-18 1 15,-12 50-1-15,0-26 0 0,-10 11 2 16,4-11-1-16,-4 17 2 16,3-23-4-16,0 7-2 15,1-20-29-15,3-5-12 16,3-13-21-16,8-19-10 15,-4-3-50 1</inkml:trace>
  <inkml:trace contextRef="#ctx0" brushRef="#br0" timeOffset="14872.601">21735 10392 244 0,'17'-56'93'0,"-17"56"-72"0,7-19 14 0,-7 19 0 15,0-3-14-15,0-4-2 16,0 7-9-16,0 0-2 0,-3 10-4 31,-1-1-3-31,-10 26 0 0,4-7-1 0,-8 22 0 0,4-9-3 32,-4 9 2-32,4-12 1 15,4 6 2-15,-1-10-3 16,7-3 0-16,1-6-1 0,13-6 0 15,-2 3 2-15,13-3 0 16,-4-3-3-16,15 6 2 16,-7-4 1-16,7 8 0 15,-4-4 0-15,3 9 2 16,-2-6 5-16,6 13 4 0,-7-10 2 16,4 6 3-16,-4-5 2 15,-7-1 3-15,-3-9 2 16,-11 9 1-16,-3-6-11 0,-11 3-5 15,-1-6-3-15,-9 3 1 32,-1-4-3-32,-14 1-2 15,8-3 0-15,-22 0-1 16,11-4-25-16,-15-9-8 0,8 0-40 16,0-15-17-16,6 2-51 15</inkml:trace>
  <inkml:trace contextRef="#ctx0" brushRef="#br0" timeOffset="15161.794">21629 10292 268 0,'-14'-10'101'0,"14"10"-78"0,-7-9 11 0,7 9-1 16,0 0-16-16,0 0-2 0,3 0-3 15,-3 0 2-15,18 0-7 32,-4 0 0-32,21-3 3 0,-7 3-4 15,18-6-1-15,-10-1-2 16,20-2-3-16,-10 3 1 0,24-4 1 16,-13 4 1-16,6 0 1 15,-13 2-11-15,-1 8-5 16,-10-4-34-16,-4 0-15 0,-7 6-76 15</inkml:trace>
  <inkml:trace contextRef="#ctx0" brushRef="#br0" timeOffset="15576.649">20500 11897 244 0,'0'0'90'0,"0"0"-70"0,7-22 8 0,-7 16 0 16,7-4-4-16,-3 1 1 0,13-3-6 15,-3-1-1-15,29 0-10 16,-8 4-1-16,28 3 3 0,-13-1-6 16,38 4 0-16,-17 0 0 15,38 0 0-15,-21 0-2 16,57-13-2-16,-32 7 1 0,49-13-1 15,-39 3 0-15,47-31 2 32,-40 15-21-32,50-12-7 15,-46 10-117 1</inkml:trace>
  <inkml:trace contextRef="#ctx0" brushRef="#br0" timeOffset="16493.772">25255 10245 260 0,'4'0'99'0,"-4"0"-77"0,18 3 4 15,-18-3 0-15,10 3-6 16,1-3 3-16,20 3-7 15,-6 0 1-15,25 0-10 16,-8 1-4-16,14-1 0 0,-10 0-2 0,11 0 2 16,-12-3-2-16,23-3 2 15,-16 0-26-15,12-7-12 16,-11 1-101-16,3-19-48 31,-10 9 92-31</inkml:trace>
  <inkml:trace contextRef="#ctx0" brushRef="#br0" timeOffset="16894.361">25887 9715 256 0,'-14'15'96'0,"14"-15"-75"0,3 26 19 0,-3-20 2 0,7 0-7 15,-3 0 0-15,17 1-9 16,-3-1-4-16,20-6-12 16,-6 6-2-16,18-3 2 0,-12-3-6 15,19 10 0-15,-11-10-2 16,21 9-2-16,-14 1 3 0,7 18 2 31,-11-9 4-31,0 21 5 16,-13-2-4-16,-8 18 0 15,-7-9-6-15,-14 32-3 16,0-13 2-16,-21 31 0 16,3-19-1-16,-13 7-2 0,3-16-2 15,-1-3 1-15,1-13-10 16,11-15-5-16,3-10-32 16,7-9-11-16,0-7-78 15,7-12-60-15,0 0 77 16</inkml:trace>
  <inkml:trace contextRef="#ctx0" brushRef="#br0" timeOffset="17366.049">27005 9787 316 0,'18'-3'121'0,"-18"3"-95"0,-14 12 14 0,10-5-3 16,-13 11-11-16,2-5-3 16,-13 37-11-16,3-12-5 15,-6 9-4-15,6-6-3 0,0-4 3 16,8-2-7-16,3-7 1 16,3-3 1-16,11-6 1 0,0-4-2 15,11-2 2-15,-1 3-1 16,22-7 0-16,-7 0 2 0,20 1 0 15,-9-1-3-15,13 4 2 16,-7-4 3-16,15 10 1 31,-11-3 3-31,10 15 3 0,-10-9 2 0,-4 22 3 16,-6-13 8-16,-12 10 6 16,-6-6 0-1,-18-1 1-15,0-6-16 16,-21 0-6-16,3 1-6 15,-14-4-2-15,8-3-1 16,-26 0-2-16,12-7-19 16,-22-2-8-16,10 3-15 0,-3-7-6 15,11-3-1-15,3 1 2 16,7-1-11-16,8-12-5 16,3 2-52-1</inkml:trace>
  <inkml:trace contextRef="#ctx0" brushRef="#br0" timeOffset="17662.787">26769 9784 288 0,'-11'3'107'0,"11"-3"-83"0,0 0 2 0,0 0-4 31,4 0-1-31,-1 0 4 0,15 0-7 16,0 0 0-16,31-6-11 16,-10-1 2-16,24-2 2 0,-13 0-4 15,41-4-2-15,-20 0-2 16,24-2 0-16,-17-1-2 16,13 4 2-16,-16-4-13 0,2 6-6 15,-17 4-40-15,-10 3-16 16,-5 0-69 15</inkml:trace>
  <inkml:trace contextRef="#ctx0" brushRef="#br0" timeOffset="18130.271">24821 11348 232 0,'8'0'88'0,"-8"0"-69"0,10-9 11 0,-10 9-2 32,7-6-3-32,0 3 2 0,14-7-2 15,-3 4 0-15,31-4-14 16,-10 4 2-16,32-3 3 0,-15 3-2 15,68-4 0-15,-29 4-4 16,67-10-1-16,-38 7-5 0,63-10-3 16,-46 6 0-16,56-12-1 15,-49 7 0-15,57-14 2 16,-53 4-3-16,49 0 0 16,-49 6-52-16,24-3-24 15,-42 6-71 1</inkml:trace>
  <inkml:trace contextRef="#ctx0" brushRef="#br0" timeOffset="21204.063">24885 12850 236 0,'-7'-9'90'0,"7"9"-70"15,-7-10 8-15,7 10-2 0,-4-3-5 32,1 0-1-32,-1 0-2 0,1 0-1 15,-1 0-9-15,1 0-3 0,3-7 1 0,0 1 3 16,3-1 5-16,1 1-4 16,13-10 2-16,-3 4-3 15,22-4 0-15,-8 3-1 31,18 0 0-31,-7 4 0 0,7 9 2 16,-11-4 4-16,0 23 1 16,-7-6-2-16,1 30 0 0,-12-8-3 15,-10 37-1 1,0-16-5-16,-14 28-3 0,0-15 0 16,-18 35 1-16,1-20-1 15,-8 4-1-15,7-16 1 16,1 0-1-16,6-13-5 0,7 1 1 15,1-10 2-15,13-10 1 16,1-5-2-16,17-10 0 16,-3-4 4-1,13-11 1-15,-2-1 4 16,20-9 1-16,-10 0-6 16,24-7 0-16,-10 4-1 0,7-3 2 15,-10 5 3-15,-5-2 2 0,-6 6-17 31,-3 0-5-31,-8 0-31 16,-4 0-12-16,-2 0-36 0,-1-9-14 16,-4-1-19-1</inkml:trace>
  <inkml:trace contextRef="#ctx0" brushRef="#br0" timeOffset="21821.444">25693 12668 192 0,'-14'-3'71'0,"14"3"-55"0,-4 0 22 0,4 0 8 16,0 0-13-16,0 0-4 16,0 3-5-16,0-3-4 15,7 10-10-15,-3-4 5 0,13 0 2 0,-2 1-1 32,23-7 3-32,-6 0-4 0,32-3-1 0,-15-1-6 15,14 4-3 1,-10 0-2-16,7 4 0 15,-10-1 0-15,-1 6 1 16,-10 0 2-16,-7 26 1 16,-8-10-3-16,-10 38-1 0,-3-19-1 15,-11 31-2 1,0-16 1-16,-7 36-1 0,0-17 0 16,-4 0 0-16,4-15-3 0,0-10 0 15,4-9 2-15,3-12 0 16,0-7-30-16,3-13-12 15,1-2-97 17,6-20-63-32,-3 4 85 0</inkml:trace>
  <inkml:trace contextRef="#ctx0" brushRef="#br0" timeOffset="22308.456">26772 12571 288 0,'7'-12'110'0,"-7"12"-86"0,-3 22 16 0,3-19 2 16,-7 12-12-16,0-2 0 16,-7 15-13-16,3-9-5 0,-10 28-7 15,3-12-4-15,-3 8 2 16,3-2-4-16,4-3 0 0,4-10-1 15,6 0 0-15,1-3 2 16,10-6 0 0,-4-3 0-16,11-4 0 15,-3-2-3-15,10-1 2 16,-3-3 1-16,14 1 2 0,-4-4-3 16,21 6-2-16,-10-2 2 0,17-4 2 15,-10 6 0-15,7 4-1 31,-11-4 1-31,8 7 1 0,-11-4 8 16,-4 4 3-16,-7-4 5 16,-14 14 3-16,0-4-2 0,-17 15-2 15,-1-9-9 1,-20 23-3-16,2-11-3 0,-27 7-2 16,7-9 1-16,-15-4-1 15,11-5-11-15,-3-7-3 16,7-4-24-16,3-8-10 15,7-7-13-15,4-3-4 0,7-3-82 32</inkml:trace>
  <inkml:trace contextRef="#ctx0" brushRef="#br0" timeOffset="22606.363">26734 12615 228 0,'-8'6'85'0,"8"-6"-66"0,0 7 12 0,0-7 3 0,4 0 2 16,0 0 3-16,6-7-4 0,1 1 1 15,24-22-20 1,-7 3-3-16,29-16-1 0,-12 10-7 0,15-4-1 15,-10 4 0-15,17 6 0 32,-14 3-2-32,14 3-2 0,-11 3-10 15,4-2-6-15,-10 2-30 16,-1-3-10-16,-10 3-90 31</inkml:trace>
  <inkml:trace contextRef="#ctx0" brushRef="#br0" timeOffset="23453.665">23043 13192 244 0,'0'-6'93'0,"0"6"-72"0,8-6 9 0,-8 6-1 31,3 0-6-31,1 0-2 16,3-10 2-16,-4 10 2 0,11 0-13 16,-3 0 6-16,14 0 3 15,-8 0-5-15,18 10-1 16,-3-10-7-16,18-10 0 0,-12 10-3 16,36-12 0-16,-14 2-6 0,15-6-1 15,-15 4 3-15,-1 3 1 16,-9-1 2-16,-11 7 0 15,-8 0-38-15,-9 6-14 16,-5 0-55 0,-13 7-23-16,-1-1 7 15</inkml:trace>
  <inkml:trace contextRef="#ctx0" brushRef="#br0" timeOffset="23671.772">23234 13609 272 0,'7'9'101'0,"-7"-9"-78"0,32 7 13 0,-29-4 2 0,15-6-9 0,-4 0-2 15,18-7-11-15,-8 1-5 32,29-10-6-32,-10 0-2 0,13-3 1 15,-10 3-2-15,3 1 1 16,-10 5-33-16,0 7-12 0,-7 3-107 15</inkml:trace>
  <inkml:trace contextRef="#ctx0" brushRef="#br0" timeOffset="24792.871">20796 12944 208 0,'-14'-44'79'0,"14"44"-61"0,-10-31 19 0,6 28 4 16,1-3-10-16,-1 3-3 15,4-1-10-15,0 1-1 16,0 13-10-16,0-1 0 0,0 19 0 0,0-6 1 15,-4 19 2-15,1-10-3 16,-4 20-2-16,0-11-2 0,-7 29-3 16,3-9 1-16,1 3-1 15,-1-13 0-15,4-6 0 32,0-10-5-32,7-6 1 0,0-6 4 15,10-15 2-15,-3-1 0 16,15-22-2-16,-5 4 1 0,15-13-1 15,-7 6-3-15,10 0 2 0,-7 3 1 32,11 13 0-32,-7 0 0 15,14 22 2-15,-8-4-1 16,5 17-1-16,-8-10 1 0,0 15-1 16,-6-8 0-16,-8 8 2 15,-4-5 12-15,-13 8 6 16,-1-5-6-16,-17 12-1 15,0-9-7-15,-10 2-4 16,2-8-1-16,-13-1-1 0,7-3 0 16,-14-3 0-16,6-3 0 15,-13-3 0-15,7-10-5 16,-4-9 1 0,10 0-27-16,8-22-9 15,3 4-9-15,11-23 0 16,0 6-35-16,11-18-15 15,-1 9 8-15</inkml:trace>
  <inkml:trace contextRef="#ctx0" brushRef="#br0" timeOffset="25109.624">20683 12813 212 0,'-10'31'79'0,"10"-31"-61"0,-7 19 10 0,3-16 3 16,4 0-13-16,0 0 0 15,0-3 1-15,0 0 2 16,7-6-11-16,0 3 5 0,11-7 3 0,-4 1-4 31,14-4 0-31,-3 4-8 16,14-3-2-16,-7 2-2 0,10-6-2 0,-7 4 1 15,15-4-1-15,-8 4 2 16,7-4 1 0,-6 3-10-16,-1 1-5 15,-10-1-91 1,-4-2-81-16,-7-1 53 0</inkml:trace>
  <inkml:trace contextRef="#ctx0" brushRef="#br0" timeOffset="25629.426">21396 12678 256 0,'0'-10'96'0,"0"10"-75"0,-4 7 8 0,4-7-3 15,0 9-10-15,0-3-1 16,-3 16-7-1,-1-3 0-15,-3 34-5 16,4-9-2-16,-8 10 0 0,4-7-1 16,-3 12 2-16,-1-12-3 15,0 10 0-15,4-13 1 16,7 6 2-16,0-13-3 0,7-2-2 16,0-7 2-16,11-9 0 15,-4-3-2-15,7-7 2 16,-3 0-1-16,17-9 0 0,-10 0 2 15,21 0 0 1,-7 0 0-16,10 10 2 0,-7-4 3 16,4 10 2-16,-10-4 3 15,-1 7 4-15,-7 0 3 16,-3 9 4 0,-8-9-7-16,-6 3-1 15,0-3-5-15,-11 0 0 16,0-4-5-16,-22 4 0 15,5-6-3-15,-22 9-1 16,7-7 3-16,-14 4 1 16,11-3-1-16,-11-10-2 15,7 3-15-15,-3-2-5 0,7-4-21 16,7-13-7-16,3 1-51 16,11-19-22-16,3 3 20 15</inkml:trace>
  <inkml:trace contextRef="#ctx0" brushRef="#br0" timeOffset="25894.524">21340 12668 264 0,'-11'0'101'0,"11"0"-78"0,3-3 0 16,-3 3-4-16,8-6-4 0,-5 6 0 15,11-3 1-15,0-3 3 16,7-4-11-16,1 1 4 0,13 6 2 16,-7-4-10-1,18 1-1-15,-7 0-3 0,14 0 2 16,-11-1 1-16,11 4 3 16,-11 0-19-16,4 3-5 15,-7 0-27-15,10 0-12 16,-10 0-71-16</inkml:trace>
  <inkml:trace contextRef="#ctx0" brushRef="#br0" timeOffset="26168.209">22299 12715 260 0,'-14'13'96'0,"14"-13"-75"0,-14 28 6 0,10-18-2 0,-3 18-5 16,0 3 0-16,-3 19-6 15,3-9-1-15,-8 22-8 16,1-16 1-16,-3 44 1 0,3-16-3 0,-4 7-1 16,4-17-1-16,0 8-2 15,0-17-2-15,0 4-1 16,3-7-40-16,0-9-19 15,1-7-67 1</inkml:trace>
  <inkml:trace contextRef="#ctx0" brushRef="#br0" timeOffset="26444.705">21911 12979 252 0,'-3'9'96'0,"3"-9"-75"0,3 19 12 0,-3-16 0 0,4 10-9 16,-1-4 0-1,8 10-7-15,-4-3 0 0,10 15-10 16,-3-6 0-16,18 44 0 0,-7-16-3 16,17 23-1-16,-10-17-3 0,10 32-1 15,-10-19 1-15,3 16 0 16,-6-19-27-16,-1 0-9 15,-3-16-79 1,-4-9-61 0,-4-9 65-16</inkml:trace>
  <inkml:trace contextRef="#ctx0" brushRef="#br0" timeOffset="26895.345">20754 14261 256 0,'0'-31'96'0,"0"31"-75"0,14-28 6 0,-14 25-2 15,7-4-10-15,0 7 0 16,11 0-5-16,-4 0 1 31,14 10-6-31,-7-4 4 0,18-3 3 0,-7 7 5 16,38-20 2-16,-13 10-6 15,35-22 0-15,-18 6-4 16,56-18 0-16,-24 6-5 0,42-26-1 16,-35 14-1-1,28-17-2-15,-31 16 1 16,9-2 1-16,-27 8 1 16,3 7 1-16,-17 3-42 0,-14 15-17 15,-12-2-100 1</inkml:trace>
  <inkml:trace contextRef="#ctx0" brushRef="#br0" timeOffset="27541.069">21551 14559 204 0,'-10'-3'77'0,"10"3"-60"0,-7-9 17 0,7 9 4 15,-4-4-7-15,1 1 2 16,-1 0-10-16,4 0-4 16,0 3-11-1,0 0-1-15,0 9 0 0,0-2-3 16,0 18-1-16,0-3-1 0,-4 31-2 0,4-9 3 31,-3 9 0-31,3-9-4 16,0-6-1-16,0-1-2 0,3-12 3 15,1-3-2-15,10-15 1 16,-3-1 2-16,20-22 0 16,-6 4 0-16,21-16 0 15,-7 6-3-15,10-7 0 16,-10 14 2-16,10 2 0 16,-6 1 1-16,10 15 2 0,-11 0-1 15,7 16 2-15,-10-4 7 16,0 10 3-16,-7-3 5 15,-11 3 1-15,-3-3-6 16,-11 4 0 0,-4-5-8-16,-17 1-1 15,3 4-2-15,-17 2 1 16,7-3-2-16,-14 9-1 16,7-5 1-16,-18 8 1 0,10-9-32 15,-20-3-12-15,10 1-21 16,-3-17-6-1,10-6-58-15</inkml:trace>
  <inkml:trace contextRef="#ctx0" brushRef="#br0" timeOffset="27814.85">21467 14512 216 0,'-4'6'82'0,"4"-6"-64"0,11 10 9 16,-11-7 0-16,7 3 1 0,0-3 3 15,7 0-3-15,0 1 0 16,14-4-16 0,-7 0 6-16,18-7 3 0,-7 4-9 0,10-12-4 15,-7 2-5-15,8-15-3 16,-8 6 3-16,7-10 0 15,-6 7-26-15,10-3-9 16,-11 0-52-16,11 6-22 0,-11-3-10 31</inkml:trace>
  <inkml:trace contextRef="#ctx0" brushRef="#br0" timeOffset="28397.308">22214 14390 260 0,'-7'-13'96'0,"7"13"-75"0,0-9 12 16,0 9 2-16,0 0-15 0,0 0-1 16,-3 12-11-16,-1 1-5 15,1 12-2-15,-1-3-1 0,-3 9 2 16,0-6 1-16,0 7 1 16,4-7-5-16,3 0 1 0,0-6-2 15,7 0 0-15,0-7 0 16,10-6 0-16,-3-2 2 15,11-11 0-15,-4 4-3 16,8-6 2-16,-5-4 1 0,8 10 0 31,-4-3 0-31,15 3 0 16,-12-4 0-16,15 17 2 16,-11-10-3-16,8 15 0 15,-12-5 12-15,1 9 5 16,-7-4 3-16,0 10 3 15,-8-6-8-15,-10 3-3 16,0 3-6-16,-14 3-2 0,0-2-1 16,-14 2 1-16,0 0-2 15,-11 6 2-15,7-8-4 16,-6-1-2-16,6-7-34 0,-7-5-15 16,4-4-46-16,-4-12-18 15,8-3 4 1</inkml:trace>
  <inkml:trace contextRef="#ctx0" brushRef="#br0" timeOffset="28631.226">22123 14324 260 0,'-32'-25'99'0,"32"25"-77"0,-4-28 11 0,1 25 0 16,6-4-16-16,1 1-4 15,10 0-4-15,0-1-1 16,14 1-4-16,-3 3 2 0,10 0 3 16,-3 0-5-16,7-3 0 0,-7-4-2 15,14 1-2-15,-8-1 1 16,19-9 1-16,-11 4-32 16,17-17-14-16,-10 7-93 15</inkml:trace>
  <inkml:trace contextRef="#ctx0" brushRef="#br0" timeOffset="29398.47">24829 14308 236 0,'-11'-12'88'0,"11"12"-69"0,0-16 8 0,0 16-1 0,3 0-12 32,-3 0-1-32,8 6-1 15,-1-3 0-15,17 7-6 16,-6-4 7-16,31-6 4 0,-10 0-1 16,25-12 1-16,-11 2-3 0,49-15-1 15,-18 6-7-15,36-12-2 16,-24 6 2-16,55-19 3 15,-34 9-9-15,52-21-4 16,-42 18 4-16,39-15 4 16,-43 9-2-16,50-3 1 0,-42 13-1 15,24-4 1-15,-39 10-2 16,22 0-1-16,17-4 1 16,-31 7-1-16,-26 6-40 15,-16 7-15-15,-19-1-94 16</inkml:trace>
  <inkml:trace contextRef="#ctx0" brushRef="#br0" timeOffset="30098.742">25753 14506 268 0,'0'-35'101'0,"0"35"-78"0,-7-28 4 0,3 28-1 16,1 0-8-16,3 0 1 15,-4 16-10-15,1-4-5 16,-4 13-3-16,3-3 1 0,-3 16 1 0,3-7 3 15,1 16 3-15,-1-9-2 16,1 3-2 0,3-7-5-16,0-2 0 15,0-7 0-15,7-10 0 0,-4 4-3 16,8-9 2-16,-4-1 1 0,7-9 0 16,-3 0-3-16,13-3 2 15,-2-3 1-15,16-7 2 16,-6-3-1-1,18 7-1-15,-8-4-2 16,7 7 1-16,-6 0 1 0,3 9 2 0,-11 0-1 31,4 19 2-31,-8-6 9 16,-2 12 4-16,-8-3 1 16,-11 6 0-16,1-5-7 0,-15 5-2 15,1-9-4-15,-18 15-1 16,3-8-1-16,-24 11-2 15,6-5 1-15,-16 3 1 16,9-7-6-16,-6-9 1 16,6 3-30-16,1-16-13 0,7-2-18 15,3-14-6-15,4 1-57 16</inkml:trace>
  <inkml:trace contextRef="#ctx0" brushRef="#br0" timeOffset="30401.132">25499 14462 256 0,'7'-9'96'0,"-7"9"-75"0,32-10 8 15,-29 10-1-15,18-3-6 16,-3-3-1-16,14-1-11 0,-4-2-4 16,18-13-4-16,-11 3 1 0,29-12 0 15,-12 12-1-15,15-9-2 16,-14 6-2-16,11 0 1 16,-15 3-12-16,18 4-7 15,-14 2-18-15,11 4-6 0,-11-1-72 16</inkml:trace>
  <inkml:trace contextRef="#ctx0" brushRef="#br0" timeOffset="30849.746">26592 14173 308 0,'-28'-6'115'0,"28"6"-89"0,-28 0-1 16,21 0-5-16,-4 6-10 15,1 4 0-15,-4 31-9 16,0-10 0 0,-1 22-1-16,1-9 0 0,0 6 2 0,4-9-1 15,3 3 2-15,-1-6-4 16,8-10 0-16,0-3-1 16,15-9 0-16,-5-4 2 0,22-12 2 15,-11 6-1-15,14-12-1 16,-6 3 1-16,9-3-1 15,-6-4-3-15,14 10 2 0,-7 0 1 32,14 7 0-32,-11-4 0 15,4 6 2-15,-7 4 3 16,-8 6 4-16,-2-4 5 16,-12 13 1-16,-3-6-2 0,-14 13 0 15,0-7-5-15,-17 10 0 16,3-7-5-16,-15 4 0 15,5-7-3-15,-11 6-1 16,3-2-15-16,-11-4-4 16,8 0-28-16,-4-3-9 15,8-3-74-15,2-9-45 16,5 2 80-16</inkml:trace>
  <inkml:trace contextRef="#ctx0" brushRef="#br0" timeOffset="31185.777">26511 14126 264 0,'-3'0'99'0,"3"0"-77"0,0 0 9 0,0 0-2 16,0 0-13-1,0 0-4-15,0 0-3 0,0 0-1 16,10 0-4-16,-3 0 2 0,15 0 0 16,-5 0 2-16,11 0 2 15,-3 0 4-15,10-6 1 16,-3 0 0-16,21-4 4 0,-11 1-11 16,18-10-2-16,-10 7-4 15,3-10 1-15,-11 3-22 16,0 0-9-16,-6 3-88 15,-1 1-38-15,-7-1 32 32</inkml:trace>
  <inkml:trace contextRef="#ctx0" brushRef="#br0" timeOffset="32739.055">29326 11903 244 0,'-3'4'90'0,"3"-4"-70"0,-7 25 8 0,3-19 0 0,1 19-8 15,-1-3-2-15,1 16-6 0,-1-1-2 0,-3 42-6 31,4-14 2-31,-1 33 0 0,1-23 0 16,3 53-1-16,0-24-3 0,0 15 1 16,0-25-4-16,0 35 0 15,0-29 1-15,3 0 0 16,1-15-38-16,-1-16-16 16,1-6-72-1</inkml:trace>
  <inkml:trace contextRef="#ctx0" brushRef="#br0" timeOffset="33089.726">28773 11979 280 0,'-18'-51'104'0,"18"51"-81"0,-4-31 5 16,4 28-2-16,4 3-6 16,-1 0 3-16,19 22-7 0,-5-3 1 15,26 28-10 1,-8-10 5-16,18 45 3 0,-11-16-7 0,39 37-2 16,-21-21-4-16,32 43 1 15,-21-31-2-15,17 19-1 16,-21-31 1-16,24 9-1 15,-20-22-3-15,7-4 0 16,-15-11-20-16,-3-14-10 16,-11-5-19-16,-6-16-5 0,-8-7-73 15</inkml:trace>
  <inkml:trace contextRef="#ctx0" brushRef="#br0" timeOffset="33361.1">29538 12280 236 0,'-3'3'88'0,"3"-3"-69"0,7 6 15 15,-7-6 1-15,7 0-3 16,0 0 3-16,10-9-10 0,-3 2-6 15,18-11-10-15,-4-1-4 0,18-3-1 32,-7 3-2-32,11-12-2 0,-8 6-6 15,0-4-1-15,-7 11-41 0,-3 5-18 32,-7 0-65-32</inkml:trace>
  <inkml:trace contextRef="#ctx0" brushRef="#br0" timeOffset="33556.101">29820 12750 252 0,'21'-3'96'0,"-21"3"-75"0,57-32 21 0,-50 29 6 15,18-9-26-15,-4-1-9 16,18 1-8-16,21-4-5 0,0 7 1 15,0-1-32-15,-4 7-14 0,0-6-83 16</inkml:trace>
  <inkml:trace contextRef="#ctx0" brushRef="#br0" timeOffset="48688.944">30484 11859 268 0,'-8'-3'101'0,"5"3"-78"0,-1-6 9 0,4 6 0 15,0 0-5-15,0 0 4 16,-3 9-11-16,-1 10-2 16,-3 10-10-16,4-8-7 0,-11 23-4 0,-11 19 4 15,4-13 1-15,3-9-3 32,-3 15-1-32,3-9 5 0,8-3 3 15,-1-3-6-15,11-13-1 0,0-6 2 16,11-15 3-1,6-11-1-15,5-5 0 16,-1-4-1-16,0 1-2 16,0-1-2-16,0 4 1 15,4 0 1-15,0-1 2 16,3 1-3-16,7 6 0 16,15 3 1-16,6 0 2 0,7 3-3 15,1 12 0-15,-1 4 1 16,-3 6 2-16,0 4 8 15,-3 8 5-15,-8 1 4 16,-10-4 3-16,-11-2 8 0,-14-1 3 31,-17 0-9-31,-15 1-1 0,-10 2-14 0,-14 7-3 16,-22 6-4-16,-17 9-2 16,0-2 1-16,0-4-1 15,0-9-5-15,21-10-1 16,10-9-19-1,-3-6-7-15,7-4-12 16,11-12-5-16,7 0-17 16,14-19-7-16</inkml:trace>
  <inkml:trace contextRef="#ctx0" brushRef="#br0" timeOffset="49023.804">30346 11935 308 0,'11'-10'115'0,"-4"7"-89"0,7 0 10 0,-11 3 0 16,4-3-9-16,4 0 1 16,3-3-6-16,4-7-2 0,6-6-11 15,8-6 1-15,14-6 1 0,17-4-9 16,15-6 0-16,3-9 0 16,4-6 1-16,-22 15-4 0,40-9-1 15,-12 6-10-15,-13 16-3 16,-18 15-76-16,-18 7-32 15</inkml:trace>
  <inkml:trace contextRef="#ctx0" brushRef="#br0" timeOffset="50428.221">28261 11599 260 0,'-11'-50'96'0,"4"25"-75"0,-3-10 14 0,3 20 1 16,0 5-8-16,0 1-2 16,3 3-8-16,-3 6-3 0,4 12-9 15,-1-2-2-15,4 37 2 0,0 44-5 16,7 43-1-16,4 30 0 16,10 33 2-16,14 44-1 0,14-5-1 15,8 11 7-15,-4-30 5 16,0-10 0-16,-7-22 3 15,-4-32-4-15,-3-27 1 16,-4-26-7-16,0-15-1 16,1-16-2-1,-5-16-2-15,-2-12 3 16,-1-10 0-16,0-6 1 16,0-3 2-16,4-6 1 0,3-1 1 15,1 1-2 1,6-3-1-16,4-4-3 15,17-9 1-15,18 0-2 16,11-9 2-16,10-10-2 0,32-6 2 16,8-16-2-16,27-19 2 0,14-9-2 15,15-12 2 1,14-1-2-16,-1 7-1 16,4-16 1-16,-13-3-1 0,44-9-3 15,-37 18 2-15,-26 13 1 16,-10 22 2-16,-18 6-3 15,-24 3 0-15,-22 13-1 16,-10 3 0-16,-11 3 2 0,-14-3 2 31,-14-3-1-31,-14-10 2 0,-18-9-2 0,-17-10-1 32,-18 10 3-32,-18-6 0 0,-10-13-4 15,-8-31 1-15,-17-25 0 16,-21-26 0-16,-14-40 0 15,3-34 0-15,4-10-3 16,3-22 2-16,1 34-1 16,3 38 0-16,3 22 2 15,7 32 0-15,11 28-3 0,8 15 2 16,2 25 1-16,4 13 2 16,-3 10-3-16,7 15 0 15,-4 9 1-15,-4 7 2 0,1 9-3 16,-4 6 0-16,0 7 1 15,0 3 2-15,-10 3-1 16,-26 6 2-16,-13-3-2 16,-7 0-1-16,-25 10 1 15,-18-7-1-15,-17 10-3 16,-32 2 2 0,-7 11 1-16,-22 24 0 15,-13 22 0-15,-8 6 2 16,-17 10-23-16,18 28-11 15,-11 4-54-15,14 18-24 16,7 3-42-16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3.4: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Expressions &amp; Equations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fewer than the product of 10 and a number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6EA2FDC-1A4D-4944-8E10-DC57B6456CB3}"/>
                  </a:ext>
                </a:extLst>
              </p14:cNvPr>
              <p14:cNvContentPartPr/>
              <p14:nvPr/>
            </p14:nvContentPartPr>
            <p14:xfrm>
              <a:off x="3166200" y="381960"/>
              <a:ext cx="6942240" cy="3377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6EA2FDC-1A4D-4944-8E10-DC57B6456C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56840" y="372600"/>
                <a:ext cx="6960960" cy="339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93863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A7C4115-E603-447D-A1A5-7AF1E972C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1C38396-85C5-4DE1-BA50-52540B40AF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4193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7651E0-918D-4FEE-AA56-F9008358E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3529AFD-5A84-4419-9390-0E9584F35D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FFD9C4-5E6D-4E44-8CCD-24EF7B6FF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492369" y="516835"/>
            <a:ext cx="3542015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Writing &amp; Solving Equations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B3B2DB5-1B01-4A7A-B79B-E180757E61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F81BA331-EB4C-4E7E-8469-71C78EC13936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507889519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9039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72139" y="935038"/>
            <a:ext cx="11419367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number of girls in the band is 6 more than twice the number of boys. There are 88 girls in the band. How many boys are in the band?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F62E459-C684-4E10-AC32-0E8B3C61706C}"/>
                  </a:ext>
                </a:extLst>
              </p14:cNvPr>
              <p14:cNvContentPartPr/>
              <p14:nvPr/>
            </p14:nvContentPartPr>
            <p14:xfrm>
              <a:off x="830520" y="2623680"/>
              <a:ext cx="8494200" cy="3427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F62E459-C684-4E10-AC32-0E8B3C6170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1160" y="2614320"/>
                <a:ext cx="8512920" cy="3445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6481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7079" y="935038"/>
            <a:ext cx="11717079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Hope has driven 75 miles. She averaged 55 miles per hour. How many more hours must she drive to travel a total of 350 miles?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895CC57-C790-45E8-A8A1-EBF8D6EB202A}"/>
                  </a:ext>
                </a:extLst>
              </p14:cNvPr>
              <p14:cNvContentPartPr/>
              <p14:nvPr/>
            </p14:nvContentPartPr>
            <p14:xfrm>
              <a:off x="5878800" y="552240"/>
              <a:ext cx="5880600" cy="5287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895CC57-C790-45E8-A8A1-EBF8D6EB202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69440" y="542880"/>
                <a:ext cx="5899320" cy="530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447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write equations that represent written   </a:t>
            </a:r>
          </a:p>
          <a:p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descriptions of the equation.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solve multistep equations.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39911" y="155575"/>
            <a:ext cx="5112178" cy="924229"/>
          </a:xfrm>
        </p:spPr>
        <p:txBody>
          <a:bodyPr>
            <a:normAutofit/>
          </a:bodyPr>
          <a:lstStyle/>
          <a:p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Terms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593189" y="1079804"/>
                <a:ext cx="10564545" cy="5456237"/>
              </a:xfrm>
            </p:spPr>
            <p:txBody>
              <a:bodyPr>
                <a:noAutofit/>
              </a:bodyPr>
              <a:lstStyle/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Times or Product mean MULTIPLICATION (X)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Less/Fewer Than mean MINUS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Greater/More Than mean PLUS (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The Quantity means (VALUES IN PARENTHESIS)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Sum means ADDITION (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Difference means SUBTRACTION (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  <a:p>
                <a:pPr>
                  <a:buClrTx/>
                  <a:buFont typeface="Arial" panose="020B0604020202020204" pitchFamily="34" charset="0"/>
                  <a:buChar char="•"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Quotient means DIVIDE (</a:t>
                </a:r>
                <a14:m>
                  <m:oMath xmlns:m="http://schemas.openxmlformats.org/officeDocument/2006/math">
                    <m:r>
                      <a:rPr lang="en-US" sz="40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593189" y="1079804"/>
                <a:ext cx="10564545" cy="5456237"/>
              </a:xfrm>
              <a:blipFill>
                <a:blip r:embed="rId2"/>
                <a:stretch>
                  <a:fillRect l="-2770" t="-3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20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times the quantity 3 less than a number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12542A8-7FA8-4FFD-BA4B-B0B43E41E2D4}"/>
                  </a:ext>
                </a:extLst>
              </p14:cNvPr>
              <p14:cNvContentPartPr/>
              <p14:nvPr/>
            </p14:nvContentPartPr>
            <p14:xfrm>
              <a:off x="3806280" y="564840"/>
              <a:ext cx="5338080" cy="3092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12542A8-7FA8-4FFD-BA4B-B0B43E41E2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6920" y="555480"/>
                <a:ext cx="5356800" cy="311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937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174445" y="1158321"/>
                <a:ext cx="7331062" cy="114894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𝑠𝑢𝑚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4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174445" y="1158321"/>
                <a:ext cx="7331062" cy="114894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13C8F16-93A1-429E-8B1E-7697EF4CC827}"/>
                  </a:ext>
                </a:extLst>
              </p14:cNvPr>
              <p14:cNvContentPartPr/>
              <p14:nvPr/>
            </p14:nvContentPartPr>
            <p14:xfrm>
              <a:off x="3866040" y="840240"/>
              <a:ext cx="3991680" cy="3488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13C8F16-93A1-429E-8B1E-7697EF4CC8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856680" y="830880"/>
                <a:ext cx="4010400" cy="3507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7672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less than the product of 3 and a number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472C2F4-BFA8-4E17-A676-C185279FAE70}"/>
                  </a:ext>
                </a:extLst>
              </p14:cNvPr>
              <p14:cNvContentPartPr/>
              <p14:nvPr/>
            </p14:nvContentPartPr>
            <p14:xfrm>
              <a:off x="2896920" y="550080"/>
              <a:ext cx="6741360" cy="3084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472C2F4-BFA8-4E17-A676-C185279FAE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7560" y="540720"/>
                <a:ext cx="6760080" cy="310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6717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1030731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3 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𝑙𝑒𝑠𝑠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𝑡h𝑎𝑛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𝑡𝑤𝑖𝑐𝑒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𝑛𝑢𝑚𝑏𝑒𝑟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1030731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D9A472E-3DE5-4EAA-9532-E9685C8670DA}"/>
                  </a:ext>
                </a:extLst>
              </p14:cNvPr>
              <p14:cNvContentPartPr/>
              <p14:nvPr/>
            </p14:nvContentPartPr>
            <p14:xfrm>
              <a:off x="2904480" y="552240"/>
              <a:ext cx="3750840" cy="3175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D9A472E-3DE5-4EAA-9532-E9685C8670D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95120" y="542880"/>
                <a:ext cx="3769560" cy="3194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0890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𝑑𝑖𝑓𝑓𝑒𝑟𝑒𝑛𝑐𝑒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𝑜𝑓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𝑛𝑢𝑚𝑏𝑒𝑟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1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E83E55C-29D2-4C34-9BA9-4AEC2B6DDABA}"/>
                  </a:ext>
                </a:extLst>
              </p14:cNvPr>
              <p14:cNvContentPartPr/>
              <p14:nvPr/>
            </p14:nvContentPartPr>
            <p14:xfrm>
              <a:off x="4324320" y="558000"/>
              <a:ext cx="3317760" cy="3135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E83E55C-29D2-4C34-9BA9-4AEC2B6DDAB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4960" y="548640"/>
                <a:ext cx="3336480" cy="3154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872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547124" y="935038"/>
            <a:ext cx="10179050" cy="3594100"/>
          </a:xfrm>
        </p:spPr>
        <p:txBody>
          <a:bodyPr>
            <a:norm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times the quantity of 3 greater than a number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880CE4F-8561-443D-AC0A-FD8CA2801DCF}"/>
                  </a:ext>
                </a:extLst>
              </p14:cNvPr>
              <p14:cNvContentPartPr/>
              <p14:nvPr/>
            </p14:nvContentPartPr>
            <p14:xfrm>
              <a:off x="4697640" y="297360"/>
              <a:ext cx="3666960" cy="34995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880CE4F-8561-443D-AC0A-FD8CA2801D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88280" y="288000"/>
                <a:ext cx="3685680" cy="351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813243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</TotalTime>
  <Words>283</Words>
  <Application>Microsoft Office PowerPoint</Application>
  <PresentationFormat>Widescreen</PresentationFormat>
  <Paragraphs>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Retrospect</vt:lpstr>
      <vt:lpstr>CHAPTER 3.4:  Expressions &amp; Equations</vt:lpstr>
      <vt:lpstr>PowerPoint Presentation</vt:lpstr>
      <vt:lpstr>Important Terms</vt:lpstr>
      <vt:lpstr>Example 1</vt:lpstr>
      <vt:lpstr>Example 2</vt:lpstr>
      <vt:lpstr>Example 3</vt:lpstr>
      <vt:lpstr>Example 4</vt:lpstr>
      <vt:lpstr>Example 5</vt:lpstr>
      <vt:lpstr>Example 6</vt:lpstr>
      <vt:lpstr>Example 7</vt:lpstr>
      <vt:lpstr>Writing &amp; Solving Equations</vt:lpstr>
      <vt:lpstr>Example 8</vt:lpstr>
      <vt:lpstr>Example 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10</cp:revision>
  <dcterms:created xsi:type="dcterms:W3CDTF">2019-12-28T00:10:28Z</dcterms:created>
  <dcterms:modified xsi:type="dcterms:W3CDTF">2019-12-29T00:25:55Z</dcterms:modified>
</cp:coreProperties>
</file>